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1.xml" ContentType="application/vnd.openxmlformats-officedocument.presentationml.notesSlide+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notesSlides/notesSlide3.xml" ContentType="application/vnd.openxmlformats-officedocument.presentationml.notesSlide+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notesSlides/notesSlide4.xml" ContentType="application/vnd.openxmlformats-officedocument.presentationml.notesSlide+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notesSlides/notesSlide5.xml" ContentType="application/vnd.openxmlformats-officedocument.presentationml.notesSlide+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notesSlides/notesSlide6.xml" ContentType="application/vnd.openxmlformats-officedocument.presentationml.notesSlide+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notesSlides/notesSlide7.xml" ContentType="application/vnd.openxmlformats-officedocument.presentationml.notesSlide+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notesSlides/notesSlide8.xml" ContentType="application/vnd.openxmlformats-officedocument.presentationml.notesSlide+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notesSlides/notesSlide9.xml" ContentType="application/vnd.openxmlformats-officedocument.presentationml.notesSlide+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notesSlides/notesSlide10.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notesSlides/notesSlide11.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drawings/drawing1.xml" ContentType="application/vnd.openxmlformats-officedocument.drawingml.chartshape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notesSlides/notesSlide12.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notesSlides/notesSlide13.xml" ContentType="application/vnd.openxmlformats-officedocument.presentationml.notesSl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notesSlides/notesSlide14.xml" ContentType="application/vnd.openxmlformats-officedocument.presentationml.notesSlide+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notesSlides/notesSlide15.xml" ContentType="application/vnd.openxmlformats-officedocument.presentationml.notesSlide+xml"/>
  <Override PartName="/ppt/tags/tag248.xml" ContentType="application/vnd.openxmlformats-officedocument.presentationml.tags+xml"/>
  <Override PartName="/ppt/tags/tag249.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notesSlides/notesSlide16.xml" ContentType="application/vnd.openxmlformats-officedocument.presentationml.notesSlide+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notesSlides/notesSlide17.xml" ContentType="application/vnd.openxmlformats-officedocument.presentationml.notesSlid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notesSlides/notesSlide18.xml" ContentType="application/vnd.openxmlformats-officedocument.presentationml.notesSlide+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comments/modernComment_29E_DCEB788A.xml" ContentType="application/vnd.ms-powerpoint.comment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5"/>
  </p:sldMasterIdLst>
  <p:notesMasterIdLst>
    <p:notesMasterId r:id="rId38"/>
  </p:notesMasterIdLst>
  <p:sldIdLst>
    <p:sldId id="259" r:id="rId6"/>
    <p:sldId id="508" r:id="rId7"/>
    <p:sldId id="286" r:id="rId8"/>
    <p:sldId id="666" r:id="rId9"/>
    <p:sldId id="570" r:id="rId10"/>
    <p:sldId id="571" r:id="rId11"/>
    <p:sldId id="330" r:id="rId12"/>
    <p:sldId id="642" r:id="rId13"/>
    <p:sldId id="661" r:id="rId14"/>
    <p:sldId id="600" r:id="rId15"/>
    <p:sldId id="647" r:id="rId16"/>
    <p:sldId id="590" r:id="rId17"/>
    <p:sldId id="545" r:id="rId18"/>
    <p:sldId id="599" r:id="rId19"/>
    <p:sldId id="530" r:id="rId20"/>
    <p:sldId id="608" r:id="rId21"/>
    <p:sldId id="669" r:id="rId22"/>
    <p:sldId id="665" r:id="rId23"/>
    <p:sldId id="648" r:id="rId24"/>
    <p:sldId id="660" r:id="rId25"/>
    <p:sldId id="655" r:id="rId26"/>
    <p:sldId id="586" r:id="rId27"/>
    <p:sldId id="611" r:id="rId28"/>
    <p:sldId id="618" r:id="rId29"/>
    <p:sldId id="620" r:id="rId30"/>
    <p:sldId id="667" r:id="rId31"/>
    <p:sldId id="622" r:id="rId32"/>
    <p:sldId id="605" r:id="rId33"/>
    <p:sldId id="576" r:id="rId34"/>
    <p:sldId id="670" r:id="rId35"/>
    <p:sldId id="668" r:id="rId36"/>
    <p:sldId id="651" r:id="rId37"/>
  </p:sldIdLst>
  <p:sldSz cx="9144000" cy="5143500" type="screen16x9"/>
  <p:notesSz cx="6858000" cy="9144000"/>
  <p:defaultTextStyle>
    <a:defPPr rtl="0">
      <a:defRPr lang="fr-CA"/>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B372144-4F03-3094-E8C1-C788653D5736}" name="Mercier, Fanny F [NC]" initials="FM" userId="S::fanny.mercier@hrsdc-rhdcc.gc.ca::418ef0f7-e8a1-4705-bb0a-6ece53f9f9f8" providerId="AD"/>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0B4AACE-C631-431E-A3F2-92AA490BD66E}" v="61" dt="2025-11-06T16:04:14.365"/>
    <p1510:client id="{BC999B19-EADF-4018-A76B-6A6C0595D481}" v="59" dt="2025-11-05T22:19:40.059"/>
    <p1510:client id="{E59C556C-C040-7F16-F00F-0C5904871E81}" v="4" dt="2025-11-06T11:54:06.09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85553" autoAdjust="0"/>
  </p:normalViewPr>
  <p:slideViewPr>
    <p:cSldViewPr snapToGrid="0" snapToObjects="1">
      <p:cViewPr varScale="1">
        <p:scale>
          <a:sx n="93" d="100"/>
          <a:sy n="93" d="100"/>
        </p:scale>
        <p:origin x="466" y="72"/>
      </p:cViewPr>
      <p:guideLst>
        <p:guide orient="horz" pos="162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presProps" Target="presProps.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tableStyles" Target="tableStyles.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viewProps" Target="viewProps.xml"/><Relationship Id="rId45" Type="http://schemas.microsoft.com/office/2018/10/relationships/authors" Target="authors.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microsoft.com/office/2015/10/relationships/revisionInfo" Target="revisionInfo.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microsoft.com/office/2016/11/relationships/changesInfo" Target="changesInfos/changesInfo1.xml"/><Relationship Id="rId8" Type="http://schemas.openxmlformats.org/officeDocument/2006/relationships/slide" Target="slides/slide3.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notesMaster" Target="notesMasters/notesMaster1.xml"/><Relationship Id="rId20" Type="http://schemas.openxmlformats.org/officeDocument/2006/relationships/slide" Target="slides/slide15.xml"/><Relationship Id="rId41"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ariepy, Marie-Claude (SPAC/PSPC) (elle-la / she-her)" userId="5e70c333-3906-484e-b38d-9be34b4cadbe" providerId="ADAL" clId="{15226BC0-1FD4-4C44-A191-C2C41DFD80D4}"/>
    <pc:docChg chg="undo redo custSel mod modSld">
      <pc:chgData name="Gariepy, Marie-Claude (SPAC/PSPC) (elle-la / she-her)" userId="5e70c333-3906-484e-b38d-9be34b4cadbe" providerId="ADAL" clId="{15226BC0-1FD4-4C44-A191-C2C41DFD80D4}" dt="2025-11-06T16:13:14.119" v="1873" actId="20577"/>
      <pc:docMkLst>
        <pc:docMk/>
      </pc:docMkLst>
      <pc:sldChg chg="modSp mod">
        <pc:chgData name="Gariepy, Marie-Claude (SPAC/PSPC) (elle-la / she-her)" userId="5e70c333-3906-484e-b38d-9be34b4cadbe" providerId="ADAL" clId="{15226BC0-1FD4-4C44-A191-C2C41DFD80D4}" dt="2025-11-06T13:42:20.405" v="17" actId="20577"/>
        <pc:sldMkLst>
          <pc:docMk/>
          <pc:sldMk cId="514442266" sldId="508"/>
        </pc:sldMkLst>
        <pc:spChg chg="mod">
          <ac:chgData name="Gariepy, Marie-Claude (SPAC/PSPC) (elle-la / she-her)" userId="5e70c333-3906-484e-b38d-9be34b4cadbe" providerId="ADAL" clId="{15226BC0-1FD4-4C44-A191-C2C41DFD80D4}" dt="2025-11-06T13:40:10.483" v="1" actId="20577"/>
          <ac:spMkLst>
            <pc:docMk/>
            <pc:sldMk cId="514442266" sldId="508"/>
            <ac:spMk id="7" creationId="{88D7D882-869F-5D9F-FE2D-16E16F38607D}"/>
          </ac:spMkLst>
        </pc:spChg>
        <pc:spChg chg="mod">
          <ac:chgData name="Gariepy, Marie-Claude (SPAC/PSPC) (elle-la / she-her)" userId="5e70c333-3906-484e-b38d-9be34b4cadbe" providerId="ADAL" clId="{15226BC0-1FD4-4C44-A191-C2C41DFD80D4}" dt="2025-11-06T13:42:20.405" v="17" actId="20577"/>
          <ac:spMkLst>
            <pc:docMk/>
            <pc:sldMk cId="514442266" sldId="508"/>
            <ac:spMk id="12" creationId="{D20548C3-70F3-D73F-AB13-3379FE294928}"/>
          </ac:spMkLst>
        </pc:spChg>
      </pc:sldChg>
      <pc:sldChg chg="modSp mod">
        <pc:chgData name="Gariepy, Marie-Claude (SPAC/PSPC) (elle-la / she-her)" userId="5e70c333-3906-484e-b38d-9be34b4cadbe" providerId="ADAL" clId="{15226BC0-1FD4-4C44-A191-C2C41DFD80D4}" dt="2025-11-06T15:37:04.613" v="1110" actId="6549"/>
        <pc:sldMkLst>
          <pc:docMk/>
          <pc:sldMk cId="1355310112" sldId="545"/>
        </pc:sldMkLst>
        <pc:spChg chg="mod">
          <ac:chgData name="Gariepy, Marie-Claude (SPAC/PSPC) (elle-la / she-her)" userId="5e70c333-3906-484e-b38d-9be34b4cadbe" providerId="ADAL" clId="{15226BC0-1FD4-4C44-A191-C2C41DFD80D4}" dt="2025-11-06T15:37:04.613" v="1110" actId="6549"/>
          <ac:spMkLst>
            <pc:docMk/>
            <pc:sldMk cId="1355310112" sldId="545"/>
            <ac:spMk id="11" creationId="{501C3C4F-0AE2-6D58-765F-034395374F00}"/>
          </ac:spMkLst>
        </pc:spChg>
        <pc:spChg chg="mod">
          <ac:chgData name="Gariepy, Marie-Claude (SPAC/PSPC) (elle-la / she-her)" userId="5e70c333-3906-484e-b38d-9be34b4cadbe" providerId="ADAL" clId="{15226BC0-1FD4-4C44-A191-C2C41DFD80D4}" dt="2025-11-06T15:36:29.237" v="1083" actId="20577"/>
          <ac:spMkLst>
            <pc:docMk/>
            <pc:sldMk cId="1355310112" sldId="545"/>
            <ac:spMk id="25" creationId="{2DACD039-EA9B-F278-1BEC-0273FD12056E}"/>
          </ac:spMkLst>
        </pc:spChg>
        <pc:spChg chg="mod">
          <ac:chgData name="Gariepy, Marie-Claude (SPAC/PSPC) (elle-la / she-her)" userId="5e70c333-3906-484e-b38d-9be34b4cadbe" providerId="ADAL" clId="{15226BC0-1FD4-4C44-A191-C2C41DFD80D4}" dt="2025-11-06T15:35:41.534" v="1059" actId="14100"/>
          <ac:spMkLst>
            <pc:docMk/>
            <pc:sldMk cId="1355310112" sldId="545"/>
            <ac:spMk id="27" creationId="{2464A175-966C-8646-BC1C-2DB01020F6AC}"/>
          </ac:spMkLst>
        </pc:spChg>
        <pc:spChg chg="mod">
          <ac:chgData name="Gariepy, Marie-Claude (SPAC/PSPC) (elle-la / she-her)" userId="5e70c333-3906-484e-b38d-9be34b4cadbe" providerId="ADAL" clId="{15226BC0-1FD4-4C44-A191-C2C41DFD80D4}" dt="2025-11-06T15:35:33.396" v="1057" actId="14100"/>
          <ac:spMkLst>
            <pc:docMk/>
            <pc:sldMk cId="1355310112" sldId="545"/>
            <ac:spMk id="28" creationId="{6795465F-AC17-BE20-3CFF-7F84E01B1BBE}"/>
          </ac:spMkLst>
        </pc:spChg>
        <pc:spChg chg="mod">
          <ac:chgData name="Gariepy, Marie-Claude (SPAC/PSPC) (elle-la / she-her)" userId="5e70c333-3906-484e-b38d-9be34b4cadbe" providerId="ADAL" clId="{15226BC0-1FD4-4C44-A191-C2C41DFD80D4}" dt="2025-11-06T15:36:05.449" v="1068" actId="20577"/>
          <ac:spMkLst>
            <pc:docMk/>
            <pc:sldMk cId="1355310112" sldId="545"/>
            <ac:spMk id="30" creationId="{DBD1D5DF-9FBB-BCB6-F9B9-9540AED57CF1}"/>
          </ac:spMkLst>
        </pc:spChg>
      </pc:sldChg>
      <pc:sldChg chg="modSp mod">
        <pc:chgData name="Gariepy, Marie-Claude (SPAC/PSPC) (elle-la / she-her)" userId="5e70c333-3906-484e-b38d-9be34b4cadbe" providerId="ADAL" clId="{15226BC0-1FD4-4C44-A191-C2C41DFD80D4}" dt="2025-11-06T16:13:02.714" v="1865" actId="20577"/>
        <pc:sldMkLst>
          <pc:docMk/>
          <pc:sldMk cId="2730097373" sldId="570"/>
        </pc:sldMkLst>
        <pc:spChg chg="mod">
          <ac:chgData name="Gariepy, Marie-Claude (SPAC/PSPC) (elle-la / she-her)" userId="5e70c333-3906-484e-b38d-9be34b4cadbe" providerId="ADAL" clId="{15226BC0-1FD4-4C44-A191-C2C41DFD80D4}" dt="2025-11-06T16:13:02.714" v="1865" actId="20577"/>
          <ac:spMkLst>
            <pc:docMk/>
            <pc:sldMk cId="2730097373" sldId="570"/>
            <ac:spMk id="4" creationId="{704A5392-AD67-E017-31D0-1FC90933A7BD}"/>
          </ac:spMkLst>
        </pc:spChg>
        <pc:spChg chg="mod">
          <ac:chgData name="Gariepy, Marie-Claude (SPAC/PSPC) (elle-la / she-her)" userId="5e70c333-3906-484e-b38d-9be34b4cadbe" providerId="ADAL" clId="{15226BC0-1FD4-4C44-A191-C2C41DFD80D4}" dt="2025-11-06T14:15:44.212" v="113" actId="113"/>
          <ac:spMkLst>
            <pc:docMk/>
            <pc:sldMk cId="2730097373" sldId="570"/>
            <ac:spMk id="5" creationId="{2773BF1A-68A4-65E1-284C-AC14BF553BE6}"/>
          </ac:spMkLst>
        </pc:spChg>
        <pc:spChg chg="mod">
          <ac:chgData name="Gariepy, Marie-Claude (SPAC/PSPC) (elle-la / she-her)" userId="5e70c333-3906-484e-b38d-9be34b4cadbe" providerId="ADAL" clId="{15226BC0-1FD4-4C44-A191-C2C41DFD80D4}" dt="2025-11-06T16:11:47.813" v="1649" actId="20577"/>
          <ac:spMkLst>
            <pc:docMk/>
            <pc:sldMk cId="2730097373" sldId="570"/>
            <ac:spMk id="7" creationId="{18EF63D3-F93B-E68B-0D76-481579BE163A}"/>
          </ac:spMkLst>
        </pc:spChg>
        <pc:spChg chg="mod">
          <ac:chgData name="Gariepy, Marie-Claude (SPAC/PSPC) (elle-la / she-her)" userId="5e70c333-3906-484e-b38d-9be34b4cadbe" providerId="ADAL" clId="{15226BC0-1FD4-4C44-A191-C2C41DFD80D4}" dt="2025-11-06T14:15:00.294" v="101" actId="20577"/>
          <ac:spMkLst>
            <pc:docMk/>
            <pc:sldMk cId="2730097373" sldId="570"/>
            <ac:spMk id="9" creationId="{D86D1BE4-633B-D4F6-45A2-7BA81BC49801}"/>
          </ac:spMkLst>
        </pc:spChg>
        <pc:spChg chg="mod">
          <ac:chgData name="Gariepy, Marie-Claude (SPAC/PSPC) (elle-la / she-her)" userId="5e70c333-3906-484e-b38d-9be34b4cadbe" providerId="ADAL" clId="{15226BC0-1FD4-4C44-A191-C2C41DFD80D4}" dt="2025-11-06T14:14:54.487" v="99" actId="20577"/>
          <ac:spMkLst>
            <pc:docMk/>
            <pc:sldMk cId="2730097373" sldId="570"/>
            <ac:spMk id="19" creationId="{BB7967FA-49CE-AD41-F4E5-0F39B43E2B25}"/>
          </ac:spMkLst>
        </pc:spChg>
        <pc:spChg chg="mod">
          <ac:chgData name="Gariepy, Marie-Claude (SPAC/PSPC) (elle-la / she-her)" userId="5e70c333-3906-484e-b38d-9be34b4cadbe" providerId="ADAL" clId="{15226BC0-1FD4-4C44-A191-C2C41DFD80D4}" dt="2025-11-06T14:15:34.460" v="111" actId="113"/>
          <ac:spMkLst>
            <pc:docMk/>
            <pc:sldMk cId="2730097373" sldId="570"/>
            <ac:spMk id="21" creationId="{AFCB183A-E769-5E10-E54D-14B1119AFE61}"/>
          </ac:spMkLst>
        </pc:spChg>
        <pc:spChg chg="mod">
          <ac:chgData name="Gariepy, Marie-Claude (SPAC/PSPC) (elle-la / she-her)" userId="5e70c333-3906-484e-b38d-9be34b4cadbe" providerId="ADAL" clId="{15226BC0-1FD4-4C44-A191-C2C41DFD80D4}" dt="2025-11-06T16:11:47.757" v="1648" actId="20577"/>
          <ac:spMkLst>
            <pc:docMk/>
            <pc:sldMk cId="2730097373" sldId="570"/>
            <ac:spMk id="23" creationId="{EBA393C9-026B-B008-B80F-2D8A568600E6}"/>
          </ac:spMkLst>
        </pc:spChg>
        <pc:spChg chg="mod">
          <ac:chgData name="Gariepy, Marie-Claude (SPAC/PSPC) (elle-la / she-her)" userId="5e70c333-3906-484e-b38d-9be34b4cadbe" providerId="ADAL" clId="{15226BC0-1FD4-4C44-A191-C2C41DFD80D4}" dt="2025-11-06T14:16:08.707" v="119" actId="20577"/>
          <ac:spMkLst>
            <pc:docMk/>
            <pc:sldMk cId="2730097373" sldId="570"/>
            <ac:spMk id="33" creationId="{498A0966-7F30-0C7C-B066-57F9C42015FE}"/>
          </ac:spMkLst>
        </pc:spChg>
        <pc:spChg chg="mod">
          <ac:chgData name="Gariepy, Marie-Claude (SPAC/PSPC) (elle-la / she-her)" userId="5e70c333-3906-484e-b38d-9be34b4cadbe" providerId="ADAL" clId="{15226BC0-1FD4-4C44-A191-C2C41DFD80D4}" dt="2025-11-06T14:12:44.995" v="59" actId="20577"/>
          <ac:spMkLst>
            <pc:docMk/>
            <pc:sldMk cId="2730097373" sldId="570"/>
            <ac:spMk id="44" creationId="{A51C256C-230F-4B15-A43D-CF1096549B6F}"/>
          </ac:spMkLst>
        </pc:spChg>
      </pc:sldChg>
      <pc:sldChg chg="modSp mod">
        <pc:chgData name="Gariepy, Marie-Claude (SPAC/PSPC) (elle-la / she-her)" userId="5e70c333-3906-484e-b38d-9be34b4cadbe" providerId="ADAL" clId="{15226BC0-1FD4-4C44-A191-C2C41DFD80D4}" dt="2025-11-06T16:12:18.321" v="1754" actId="20577"/>
        <pc:sldMkLst>
          <pc:docMk/>
          <pc:sldMk cId="26483806" sldId="571"/>
        </pc:sldMkLst>
        <pc:spChg chg="mod">
          <ac:chgData name="Gariepy, Marie-Claude (SPAC/PSPC) (elle-la / she-her)" userId="5e70c333-3906-484e-b38d-9be34b4cadbe" providerId="ADAL" clId="{15226BC0-1FD4-4C44-A191-C2C41DFD80D4}" dt="2025-11-06T16:11:48.295" v="1656" actId="20577"/>
          <ac:spMkLst>
            <pc:docMk/>
            <pc:sldMk cId="26483806" sldId="571"/>
            <ac:spMk id="2" creationId="{DD08AC94-137C-FC6F-1B72-9D6147B1B087}"/>
          </ac:spMkLst>
        </pc:spChg>
        <pc:spChg chg="mod">
          <ac:chgData name="Gariepy, Marie-Claude (SPAC/PSPC) (elle-la / she-her)" userId="5e70c333-3906-484e-b38d-9be34b4cadbe" providerId="ADAL" clId="{15226BC0-1FD4-4C44-A191-C2C41DFD80D4}" dt="2025-11-06T14:35:43.577" v="199" actId="6549"/>
          <ac:spMkLst>
            <pc:docMk/>
            <pc:sldMk cId="26483806" sldId="571"/>
            <ac:spMk id="4" creationId="{F618B73A-BD4F-0170-80CE-0DFEDDBACE67}"/>
          </ac:spMkLst>
        </pc:spChg>
        <pc:spChg chg="mod">
          <ac:chgData name="Gariepy, Marie-Claude (SPAC/PSPC) (elle-la / she-her)" userId="5e70c333-3906-484e-b38d-9be34b4cadbe" providerId="ADAL" clId="{15226BC0-1FD4-4C44-A191-C2C41DFD80D4}" dt="2025-11-06T14:30:57.173" v="143" actId="20577"/>
          <ac:spMkLst>
            <pc:docMk/>
            <pc:sldMk cId="26483806" sldId="571"/>
            <ac:spMk id="9" creationId="{9F8F0665-E79B-CA30-6DFF-4B747DB9817B}"/>
          </ac:spMkLst>
        </pc:spChg>
        <pc:spChg chg="mod">
          <ac:chgData name="Gariepy, Marie-Claude (SPAC/PSPC) (elle-la / she-her)" userId="5e70c333-3906-484e-b38d-9be34b4cadbe" providerId="ADAL" clId="{15226BC0-1FD4-4C44-A191-C2C41DFD80D4}" dt="2025-11-06T16:12:18.321" v="1754" actId="20577"/>
          <ac:spMkLst>
            <pc:docMk/>
            <pc:sldMk cId="26483806" sldId="571"/>
            <ac:spMk id="14" creationId="{77D7E3E8-97D1-B7DF-D47E-C31CC13C6ADB}"/>
          </ac:spMkLst>
        </pc:spChg>
        <pc:spChg chg="mod">
          <ac:chgData name="Gariepy, Marie-Claude (SPAC/PSPC) (elle-la / she-her)" userId="5e70c333-3906-484e-b38d-9be34b4cadbe" providerId="ADAL" clId="{15226BC0-1FD4-4C44-A191-C2C41DFD80D4}" dt="2025-11-06T16:11:48.119" v="1654" actId="20577"/>
          <ac:spMkLst>
            <pc:docMk/>
            <pc:sldMk cId="26483806" sldId="571"/>
            <ac:spMk id="15" creationId="{C6F52AB5-3C61-D7FE-778A-8D4B39ABA088}"/>
          </ac:spMkLst>
        </pc:spChg>
        <pc:spChg chg="mod">
          <ac:chgData name="Gariepy, Marie-Claude (SPAC/PSPC) (elle-la / she-her)" userId="5e70c333-3906-484e-b38d-9be34b4cadbe" providerId="ADAL" clId="{15226BC0-1FD4-4C44-A191-C2C41DFD80D4}" dt="2025-11-06T16:11:48.071" v="1653" actId="20577"/>
          <ac:spMkLst>
            <pc:docMk/>
            <pc:sldMk cId="26483806" sldId="571"/>
            <ac:spMk id="23" creationId="{EBA393C9-026B-B008-B80F-2D8A568600E6}"/>
          </ac:spMkLst>
        </pc:spChg>
      </pc:sldChg>
      <pc:sldChg chg="modSp mod">
        <pc:chgData name="Gariepy, Marie-Claude (SPAC/PSPC) (elle-la / she-her)" userId="5e70c333-3906-484e-b38d-9be34b4cadbe" providerId="ADAL" clId="{15226BC0-1FD4-4C44-A191-C2C41DFD80D4}" dt="2025-11-06T16:13:14.119" v="1873" actId="20577"/>
        <pc:sldMkLst>
          <pc:docMk/>
          <pc:sldMk cId="2474276193" sldId="586"/>
        </pc:sldMkLst>
        <pc:spChg chg="mod">
          <ac:chgData name="Gariepy, Marie-Claude (SPAC/PSPC) (elle-la / she-her)" userId="5e70c333-3906-484e-b38d-9be34b4cadbe" providerId="ADAL" clId="{15226BC0-1FD4-4C44-A191-C2C41DFD80D4}" dt="2025-11-06T15:57:44.939" v="1443" actId="20577"/>
          <ac:spMkLst>
            <pc:docMk/>
            <pc:sldMk cId="2474276193" sldId="586"/>
            <ac:spMk id="2" creationId="{A2EE1850-D8C3-4937-049B-4D3AE9398ADE}"/>
          </ac:spMkLst>
        </pc:spChg>
        <pc:spChg chg="mod">
          <ac:chgData name="Gariepy, Marie-Claude (SPAC/PSPC) (elle-la / she-her)" userId="5e70c333-3906-484e-b38d-9be34b4cadbe" providerId="ADAL" clId="{15226BC0-1FD4-4C44-A191-C2C41DFD80D4}" dt="2025-11-06T16:12:37.768" v="1850" actId="20577"/>
          <ac:spMkLst>
            <pc:docMk/>
            <pc:sldMk cId="2474276193" sldId="586"/>
            <ac:spMk id="3" creationId="{7CD371FB-80FA-3C58-0F13-DD29473FBA8E}"/>
          </ac:spMkLst>
        </pc:spChg>
        <pc:spChg chg="mod">
          <ac:chgData name="Gariepy, Marie-Claude (SPAC/PSPC) (elle-la / she-her)" userId="5e70c333-3906-484e-b38d-9be34b4cadbe" providerId="ADAL" clId="{15226BC0-1FD4-4C44-A191-C2C41DFD80D4}" dt="2025-11-06T16:12:28.392" v="1832" actId="20577"/>
          <ac:spMkLst>
            <pc:docMk/>
            <pc:sldMk cId="2474276193" sldId="586"/>
            <ac:spMk id="9" creationId="{D88EEFB6-3827-0562-BAFA-5CE1876A1F1E}"/>
          </ac:spMkLst>
        </pc:spChg>
        <pc:spChg chg="mod">
          <ac:chgData name="Gariepy, Marie-Claude (SPAC/PSPC) (elle-la / she-her)" userId="5e70c333-3906-484e-b38d-9be34b4cadbe" providerId="ADAL" clId="{15226BC0-1FD4-4C44-A191-C2C41DFD80D4}" dt="2025-11-06T16:00:01.117" v="1527" actId="6549"/>
          <ac:spMkLst>
            <pc:docMk/>
            <pc:sldMk cId="2474276193" sldId="586"/>
            <ac:spMk id="14" creationId="{12131C71-2A23-11C2-721D-F5B04E03BD6A}"/>
          </ac:spMkLst>
        </pc:spChg>
        <pc:spChg chg="mod">
          <ac:chgData name="Gariepy, Marie-Claude (SPAC/PSPC) (elle-la / she-her)" userId="5e70c333-3906-484e-b38d-9be34b4cadbe" providerId="ADAL" clId="{15226BC0-1FD4-4C44-A191-C2C41DFD80D4}" dt="2025-11-06T15:58:21.079" v="1445" actId="14100"/>
          <ac:spMkLst>
            <pc:docMk/>
            <pc:sldMk cId="2474276193" sldId="586"/>
            <ac:spMk id="32" creationId="{FEFDFA73-F292-BA12-22C9-3517800C0A92}"/>
          </ac:spMkLst>
        </pc:spChg>
        <pc:spChg chg="mod">
          <ac:chgData name="Gariepy, Marie-Claude (SPAC/PSPC) (elle-la / she-her)" userId="5e70c333-3906-484e-b38d-9be34b4cadbe" providerId="ADAL" clId="{15226BC0-1FD4-4C44-A191-C2C41DFD80D4}" dt="2025-11-06T16:13:14.119" v="1873" actId="20577"/>
          <ac:spMkLst>
            <pc:docMk/>
            <pc:sldMk cId="2474276193" sldId="586"/>
            <ac:spMk id="33" creationId="{6856B2DD-E72C-0AF2-6C36-52BF83DFF89F}"/>
          </ac:spMkLst>
        </pc:spChg>
      </pc:sldChg>
      <pc:sldChg chg="modSp mod">
        <pc:chgData name="Gariepy, Marie-Claude (SPAC/PSPC) (elle-la / she-her)" userId="5e70c333-3906-484e-b38d-9be34b4cadbe" providerId="ADAL" clId="{15226BC0-1FD4-4C44-A191-C2C41DFD80D4}" dt="2025-11-06T16:11:49.743" v="1680" actId="20577"/>
        <pc:sldMkLst>
          <pc:docMk/>
          <pc:sldMk cId="863679880" sldId="590"/>
        </pc:sldMkLst>
        <pc:spChg chg="mod">
          <ac:chgData name="Gariepy, Marie-Claude (SPAC/PSPC) (elle-la / she-her)" userId="5e70c333-3906-484e-b38d-9be34b4cadbe" providerId="ADAL" clId="{15226BC0-1FD4-4C44-A191-C2C41DFD80D4}" dt="2025-11-06T16:10:04.431" v="1636" actId="20577"/>
          <ac:spMkLst>
            <pc:docMk/>
            <pc:sldMk cId="863679880" sldId="590"/>
            <ac:spMk id="7" creationId="{41EF05EC-0EDA-62AA-AC44-71EB601F08EA}"/>
          </ac:spMkLst>
        </pc:spChg>
        <pc:spChg chg="mod">
          <ac:chgData name="Gariepy, Marie-Claude (SPAC/PSPC) (elle-la / she-her)" userId="5e70c333-3906-484e-b38d-9be34b4cadbe" providerId="ADAL" clId="{15226BC0-1FD4-4C44-A191-C2C41DFD80D4}" dt="2025-11-06T16:11:49.743" v="1680" actId="20577"/>
          <ac:spMkLst>
            <pc:docMk/>
            <pc:sldMk cId="863679880" sldId="590"/>
            <ac:spMk id="15" creationId="{86C717A1-0A1F-1463-7B4F-79D49FDC5396}"/>
          </ac:spMkLst>
        </pc:spChg>
        <pc:spChg chg="mod">
          <ac:chgData name="Gariepy, Marie-Claude (SPAC/PSPC) (elle-la / she-her)" userId="5e70c333-3906-484e-b38d-9be34b4cadbe" providerId="ADAL" clId="{15226BC0-1FD4-4C44-A191-C2C41DFD80D4}" dt="2025-11-06T14:55:31.565" v="511" actId="20577"/>
          <ac:spMkLst>
            <pc:docMk/>
            <pc:sldMk cId="863679880" sldId="590"/>
            <ac:spMk id="16" creationId="{F4F8FE09-7AB1-1270-2863-F30EE4B87683}"/>
          </ac:spMkLst>
        </pc:spChg>
        <pc:spChg chg="mod">
          <ac:chgData name="Gariepy, Marie-Claude (SPAC/PSPC) (elle-la / she-her)" userId="5e70c333-3906-484e-b38d-9be34b4cadbe" providerId="ADAL" clId="{15226BC0-1FD4-4C44-A191-C2C41DFD80D4}" dt="2025-11-06T14:56:37.965" v="537" actId="6549"/>
          <ac:spMkLst>
            <pc:docMk/>
            <pc:sldMk cId="863679880" sldId="590"/>
            <ac:spMk id="19" creationId="{DCF79825-C12E-A8B8-F5E2-134173D50FBC}"/>
          </ac:spMkLst>
        </pc:spChg>
      </pc:sldChg>
      <pc:sldChg chg="modSp mod">
        <pc:chgData name="Gariepy, Marie-Claude (SPAC/PSPC) (elle-la / she-her)" userId="5e70c333-3906-484e-b38d-9be34b4cadbe" providerId="ADAL" clId="{15226BC0-1FD4-4C44-A191-C2C41DFD80D4}" dt="2025-11-06T16:12:22.185" v="1770" actId="20577"/>
        <pc:sldMkLst>
          <pc:docMk/>
          <pc:sldMk cId="861518999" sldId="599"/>
        </pc:sldMkLst>
        <pc:spChg chg="mod">
          <ac:chgData name="Gariepy, Marie-Claude (SPAC/PSPC) (elle-la / she-her)" userId="5e70c333-3906-484e-b38d-9be34b4cadbe" providerId="ADAL" clId="{15226BC0-1FD4-4C44-A191-C2C41DFD80D4}" dt="2025-11-06T15:37:25.435" v="1113"/>
          <ac:spMkLst>
            <pc:docMk/>
            <pc:sldMk cId="861518999" sldId="599"/>
            <ac:spMk id="2" creationId="{00000000-0000-0000-0000-000000000000}"/>
          </ac:spMkLst>
        </pc:spChg>
        <pc:spChg chg="mod">
          <ac:chgData name="Gariepy, Marie-Claude (SPAC/PSPC) (elle-la / she-her)" userId="5e70c333-3906-484e-b38d-9be34b4cadbe" providerId="ADAL" clId="{15226BC0-1FD4-4C44-A191-C2C41DFD80D4}" dt="2025-11-06T16:12:22.185" v="1770" actId="20577"/>
          <ac:spMkLst>
            <pc:docMk/>
            <pc:sldMk cId="861518999" sldId="599"/>
            <ac:spMk id="11" creationId="{501C3C4F-0AE2-6D58-765F-034395374F00}"/>
          </ac:spMkLst>
        </pc:spChg>
        <pc:spChg chg="mod">
          <ac:chgData name="Gariepy, Marie-Claude (SPAC/PSPC) (elle-la / she-her)" userId="5e70c333-3906-484e-b38d-9be34b4cadbe" providerId="ADAL" clId="{15226BC0-1FD4-4C44-A191-C2C41DFD80D4}" dt="2025-11-06T15:38:44.205" v="1132" actId="20577"/>
          <ac:spMkLst>
            <pc:docMk/>
            <pc:sldMk cId="861518999" sldId="599"/>
            <ac:spMk id="25" creationId="{2DACD039-EA9B-F278-1BEC-0273FD12056E}"/>
          </ac:spMkLst>
        </pc:spChg>
        <pc:spChg chg="mod">
          <ac:chgData name="Gariepy, Marie-Claude (SPAC/PSPC) (elle-la / she-her)" userId="5e70c333-3906-484e-b38d-9be34b4cadbe" providerId="ADAL" clId="{15226BC0-1FD4-4C44-A191-C2C41DFD80D4}" dt="2025-11-06T16:11:49.827" v="1681" actId="20577"/>
          <ac:spMkLst>
            <pc:docMk/>
            <pc:sldMk cId="861518999" sldId="599"/>
            <ac:spMk id="30" creationId="{DBD1D5DF-9FBB-BCB6-F9B9-9540AED57CF1}"/>
          </ac:spMkLst>
        </pc:spChg>
      </pc:sldChg>
      <pc:sldChg chg="modSp mod">
        <pc:chgData name="Gariepy, Marie-Claude (SPAC/PSPC) (elle-la / she-her)" userId="5e70c333-3906-484e-b38d-9be34b4cadbe" providerId="ADAL" clId="{15226BC0-1FD4-4C44-A191-C2C41DFD80D4}" dt="2025-11-06T16:11:49.368" v="1676" actId="20577"/>
        <pc:sldMkLst>
          <pc:docMk/>
          <pc:sldMk cId="3117749271" sldId="600"/>
        </pc:sldMkLst>
        <pc:spChg chg="mod">
          <ac:chgData name="Gariepy, Marie-Claude (SPAC/PSPC) (elle-la / she-her)" userId="5e70c333-3906-484e-b38d-9be34b4cadbe" providerId="ADAL" clId="{15226BC0-1FD4-4C44-A191-C2C41DFD80D4}" dt="2025-11-06T14:48:25.555" v="418" actId="20577"/>
          <ac:spMkLst>
            <pc:docMk/>
            <pc:sldMk cId="3117749271" sldId="600"/>
            <ac:spMk id="3" creationId="{CBA3FA69-3163-D0DC-5D0F-78BC696BF5E4}"/>
          </ac:spMkLst>
        </pc:spChg>
        <pc:spChg chg="mod">
          <ac:chgData name="Gariepy, Marie-Claude (SPAC/PSPC) (elle-la / she-her)" userId="5e70c333-3906-484e-b38d-9be34b4cadbe" providerId="ADAL" clId="{15226BC0-1FD4-4C44-A191-C2C41DFD80D4}" dt="2025-11-06T14:47:29.433" v="384" actId="20577"/>
          <ac:spMkLst>
            <pc:docMk/>
            <pc:sldMk cId="3117749271" sldId="600"/>
            <ac:spMk id="6" creationId="{3FC74C0B-DDCE-81DE-FCFC-7D9083965F5B}"/>
          </ac:spMkLst>
        </pc:spChg>
        <pc:spChg chg="mod">
          <ac:chgData name="Gariepy, Marie-Claude (SPAC/PSPC) (elle-la / she-her)" userId="5e70c333-3906-484e-b38d-9be34b4cadbe" providerId="ADAL" clId="{15226BC0-1FD4-4C44-A191-C2C41DFD80D4}" dt="2025-11-06T14:45:01.121" v="360" actId="20577"/>
          <ac:spMkLst>
            <pc:docMk/>
            <pc:sldMk cId="3117749271" sldId="600"/>
            <ac:spMk id="16" creationId="{09971D27-7E7A-8803-8C80-559ED1D90514}"/>
          </ac:spMkLst>
        </pc:spChg>
        <pc:spChg chg="mod">
          <ac:chgData name="Gariepy, Marie-Claude (SPAC/PSPC) (elle-la / she-her)" userId="5e70c333-3906-484e-b38d-9be34b4cadbe" providerId="ADAL" clId="{15226BC0-1FD4-4C44-A191-C2C41DFD80D4}" dt="2025-11-06T16:11:49.368" v="1676" actId="20577"/>
          <ac:spMkLst>
            <pc:docMk/>
            <pc:sldMk cId="3117749271" sldId="600"/>
            <ac:spMk id="19" creationId="{76E278EE-1EDE-21DE-F073-7D38F7DF5FEA}"/>
          </ac:spMkLst>
        </pc:spChg>
        <pc:spChg chg="mod">
          <ac:chgData name="Gariepy, Marie-Claude (SPAC/PSPC) (elle-la / she-her)" userId="5e70c333-3906-484e-b38d-9be34b4cadbe" providerId="ADAL" clId="{15226BC0-1FD4-4C44-A191-C2C41DFD80D4}" dt="2025-11-06T14:46:29.329" v="373"/>
          <ac:spMkLst>
            <pc:docMk/>
            <pc:sldMk cId="3117749271" sldId="600"/>
            <ac:spMk id="30" creationId="{C8125C24-8EFD-449A-4AF1-870A6947E866}"/>
          </ac:spMkLst>
        </pc:spChg>
        <pc:spChg chg="mod">
          <ac:chgData name="Gariepy, Marie-Claude (SPAC/PSPC) (elle-la / she-her)" userId="5e70c333-3906-484e-b38d-9be34b4cadbe" providerId="ADAL" clId="{15226BC0-1FD4-4C44-A191-C2C41DFD80D4}" dt="2025-11-06T14:46:43.182" v="377" actId="6549"/>
          <ac:spMkLst>
            <pc:docMk/>
            <pc:sldMk cId="3117749271" sldId="600"/>
            <ac:spMk id="31" creationId="{AD2F62A8-AAA9-7B9B-1D8C-519DF3D32299}"/>
          </ac:spMkLst>
        </pc:spChg>
        <pc:spChg chg="mod">
          <ac:chgData name="Gariepy, Marie-Claude (SPAC/PSPC) (elle-la / she-her)" userId="5e70c333-3906-484e-b38d-9be34b4cadbe" providerId="ADAL" clId="{15226BC0-1FD4-4C44-A191-C2C41DFD80D4}" dt="2025-11-06T14:47:13.495" v="382" actId="20577"/>
          <ac:spMkLst>
            <pc:docMk/>
            <pc:sldMk cId="3117749271" sldId="600"/>
            <ac:spMk id="33" creationId="{272E444A-B89E-F6B3-DA9E-E431F4563798}"/>
          </ac:spMkLst>
        </pc:spChg>
        <pc:spChg chg="mod">
          <ac:chgData name="Gariepy, Marie-Claude (SPAC/PSPC) (elle-la / she-her)" userId="5e70c333-3906-484e-b38d-9be34b4cadbe" providerId="ADAL" clId="{15226BC0-1FD4-4C44-A191-C2C41DFD80D4}" dt="2025-11-06T14:46:10.242" v="369" actId="1076"/>
          <ac:spMkLst>
            <pc:docMk/>
            <pc:sldMk cId="3117749271" sldId="600"/>
            <ac:spMk id="34" creationId="{8160BDCD-E595-137A-C37B-FC1793A85A35}"/>
          </ac:spMkLst>
        </pc:spChg>
        <pc:spChg chg="mod">
          <ac:chgData name="Gariepy, Marie-Claude (SPAC/PSPC) (elle-la / she-her)" userId="5e70c333-3906-484e-b38d-9be34b4cadbe" providerId="ADAL" clId="{15226BC0-1FD4-4C44-A191-C2C41DFD80D4}" dt="2025-11-06T14:45:52.629" v="365" actId="1076"/>
          <ac:spMkLst>
            <pc:docMk/>
            <pc:sldMk cId="3117749271" sldId="600"/>
            <ac:spMk id="36" creationId="{3A33C1A7-8BED-05D6-9BE8-8F898B7BCA47}"/>
          </ac:spMkLst>
        </pc:spChg>
      </pc:sldChg>
      <pc:sldChg chg="modSp mod">
        <pc:chgData name="Gariepy, Marie-Claude (SPAC/PSPC) (elle-la / she-her)" userId="5e70c333-3906-484e-b38d-9be34b4cadbe" providerId="ADAL" clId="{15226BC0-1FD4-4C44-A191-C2C41DFD80D4}" dt="2025-11-06T16:11:52.226" v="1731" actId="20577"/>
        <pc:sldMkLst>
          <pc:docMk/>
          <pc:sldMk cId="4222857084" sldId="605"/>
        </pc:sldMkLst>
        <pc:spChg chg="mod">
          <ac:chgData name="Gariepy, Marie-Claude (SPAC/PSPC) (elle-la / she-her)" userId="5e70c333-3906-484e-b38d-9be34b4cadbe" providerId="ADAL" clId="{15226BC0-1FD4-4C44-A191-C2C41DFD80D4}" dt="2025-11-06T16:08:09.723" v="1633" actId="14100"/>
          <ac:spMkLst>
            <pc:docMk/>
            <pc:sldMk cId="4222857084" sldId="605"/>
            <ac:spMk id="3" creationId="{07101E77-8C68-32DB-6573-32B9F351C9FA}"/>
          </ac:spMkLst>
        </pc:spChg>
        <pc:spChg chg="mod">
          <ac:chgData name="Gariepy, Marie-Claude (SPAC/PSPC) (elle-la / she-her)" userId="5e70c333-3906-484e-b38d-9be34b4cadbe" providerId="ADAL" clId="{15226BC0-1FD4-4C44-A191-C2C41DFD80D4}" dt="2025-11-06T16:11:52.226" v="1731" actId="20577"/>
          <ac:spMkLst>
            <pc:docMk/>
            <pc:sldMk cId="4222857084" sldId="605"/>
            <ac:spMk id="4" creationId="{99F7A371-A0E5-A1A5-D4BE-1AD4514C11D9}"/>
          </ac:spMkLst>
        </pc:spChg>
      </pc:sldChg>
      <pc:sldChg chg="modSp mod">
        <pc:chgData name="Gariepy, Marie-Claude (SPAC/PSPC) (elle-la / she-her)" userId="5e70c333-3906-484e-b38d-9be34b4cadbe" providerId="ADAL" clId="{15226BC0-1FD4-4C44-A191-C2C41DFD80D4}" dt="2025-11-06T16:11:49.919" v="1683" actId="20577"/>
        <pc:sldMkLst>
          <pc:docMk/>
          <pc:sldMk cId="774956757" sldId="608"/>
        </pc:sldMkLst>
        <pc:spChg chg="mod">
          <ac:chgData name="Gariepy, Marie-Claude (SPAC/PSPC) (elle-la / she-her)" userId="5e70c333-3906-484e-b38d-9be34b4cadbe" providerId="ADAL" clId="{15226BC0-1FD4-4C44-A191-C2C41DFD80D4}" dt="2025-11-06T16:11:49.919" v="1683" actId="20577"/>
          <ac:spMkLst>
            <pc:docMk/>
            <pc:sldMk cId="774956757" sldId="608"/>
            <ac:spMk id="4" creationId="{A9465404-53CF-6AC9-4BAF-7CF3A090F9B4}"/>
          </ac:spMkLst>
        </pc:spChg>
      </pc:sldChg>
      <pc:sldChg chg="modSp mod">
        <pc:chgData name="Gariepy, Marie-Claude (SPAC/PSPC) (elle-la / she-her)" userId="5e70c333-3906-484e-b38d-9be34b4cadbe" providerId="ADAL" clId="{15226BC0-1FD4-4C44-A191-C2C41DFD80D4}" dt="2025-11-06T16:12:24.505" v="1812" actId="20577"/>
        <pc:sldMkLst>
          <pc:docMk/>
          <pc:sldMk cId="4163716314" sldId="618"/>
        </pc:sldMkLst>
        <pc:spChg chg="mod">
          <ac:chgData name="Gariepy, Marie-Claude (SPAC/PSPC) (elle-la / she-her)" userId="5e70c333-3906-484e-b38d-9be34b4cadbe" providerId="ADAL" clId="{15226BC0-1FD4-4C44-A191-C2C41DFD80D4}" dt="2025-11-06T16:11:51.678" v="1718" actId="20577"/>
          <ac:spMkLst>
            <pc:docMk/>
            <pc:sldMk cId="4163716314" sldId="618"/>
            <ac:spMk id="4" creationId="{3D78D238-DF4E-F23E-E7BC-3EF51DE8EAA7}"/>
          </ac:spMkLst>
        </pc:spChg>
        <pc:spChg chg="mod">
          <ac:chgData name="Gariepy, Marie-Claude (SPAC/PSPC) (elle-la / she-her)" userId="5e70c333-3906-484e-b38d-9be34b4cadbe" providerId="ADAL" clId="{15226BC0-1FD4-4C44-A191-C2C41DFD80D4}" dt="2025-11-06T16:12:24.455" v="1811" actId="20577"/>
          <ac:spMkLst>
            <pc:docMk/>
            <pc:sldMk cId="4163716314" sldId="618"/>
            <ac:spMk id="9" creationId="{347AC53E-361C-9F7D-9B54-65E60B20F41D}"/>
          </ac:spMkLst>
        </pc:spChg>
        <pc:spChg chg="mod">
          <ac:chgData name="Gariepy, Marie-Claude (SPAC/PSPC) (elle-la / she-her)" userId="5e70c333-3906-484e-b38d-9be34b4cadbe" providerId="ADAL" clId="{15226BC0-1FD4-4C44-A191-C2C41DFD80D4}" dt="2025-11-06T16:11:51.638" v="1717" actId="20577"/>
          <ac:spMkLst>
            <pc:docMk/>
            <pc:sldMk cId="4163716314" sldId="618"/>
            <ac:spMk id="17" creationId="{CADF936D-863B-BAEC-DAC8-6CCC5561E35D}"/>
          </ac:spMkLst>
        </pc:spChg>
        <pc:spChg chg="mod">
          <ac:chgData name="Gariepy, Marie-Claude (SPAC/PSPC) (elle-la / she-her)" userId="5e70c333-3906-484e-b38d-9be34b4cadbe" providerId="ADAL" clId="{15226BC0-1FD4-4C44-A191-C2C41DFD80D4}" dt="2025-11-06T16:12:24.505" v="1812" actId="20577"/>
          <ac:spMkLst>
            <pc:docMk/>
            <pc:sldMk cId="4163716314" sldId="618"/>
            <ac:spMk id="19" creationId="{A214AC05-42EA-C0AF-E6A8-96343AFFCDBE}"/>
          </ac:spMkLst>
        </pc:spChg>
      </pc:sldChg>
      <pc:sldChg chg="modSp mod">
        <pc:chgData name="Gariepy, Marie-Claude (SPAC/PSPC) (elle-la / she-her)" userId="5e70c333-3906-484e-b38d-9be34b4cadbe" providerId="ADAL" clId="{15226BC0-1FD4-4C44-A191-C2C41DFD80D4}" dt="2025-11-06T16:12:24.889" v="1819" actId="20577"/>
        <pc:sldMkLst>
          <pc:docMk/>
          <pc:sldMk cId="3660707494" sldId="620"/>
        </pc:sldMkLst>
        <pc:spChg chg="mod">
          <ac:chgData name="Gariepy, Marie-Claude (SPAC/PSPC) (elle-la / she-her)" userId="5e70c333-3906-484e-b38d-9be34b4cadbe" providerId="ADAL" clId="{15226BC0-1FD4-4C44-A191-C2C41DFD80D4}" dt="2025-11-06T16:11:51.773" v="1720" actId="20577"/>
          <ac:spMkLst>
            <pc:docMk/>
            <pc:sldMk cId="3660707494" sldId="620"/>
            <ac:spMk id="2" creationId="{17085EA4-5E86-947E-0FC1-B09527B30B81}"/>
          </ac:spMkLst>
        </pc:spChg>
        <pc:spChg chg="mod">
          <ac:chgData name="Gariepy, Marie-Claude (SPAC/PSPC) (elle-la / she-her)" userId="5e70c333-3906-484e-b38d-9be34b4cadbe" providerId="ADAL" clId="{15226BC0-1FD4-4C44-A191-C2C41DFD80D4}" dt="2025-11-06T16:03:02.667" v="1581" actId="20577"/>
          <ac:spMkLst>
            <pc:docMk/>
            <pc:sldMk cId="3660707494" sldId="620"/>
            <ac:spMk id="5" creationId="{DBDD83A7-DF8E-6FD5-1DBD-7FEBD7747190}"/>
          </ac:spMkLst>
        </pc:spChg>
        <pc:spChg chg="mod">
          <ac:chgData name="Gariepy, Marie-Claude (SPAC/PSPC) (elle-la / she-her)" userId="5e70c333-3906-484e-b38d-9be34b4cadbe" providerId="ADAL" clId="{15226BC0-1FD4-4C44-A191-C2C41DFD80D4}" dt="2025-11-06T16:11:51.847" v="1722" actId="20577"/>
          <ac:spMkLst>
            <pc:docMk/>
            <pc:sldMk cId="3660707494" sldId="620"/>
            <ac:spMk id="6" creationId="{7A45A02A-9494-5F96-9051-5FAB3BB0EABE}"/>
          </ac:spMkLst>
        </pc:spChg>
        <pc:spChg chg="mod">
          <ac:chgData name="Gariepy, Marie-Claude (SPAC/PSPC) (elle-la / she-her)" userId="5e70c333-3906-484e-b38d-9be34b4cadbe" providerId="ADAL" clId="{15226BC0-1FD4-4C44-A191-C2C41DFD80D4}" dt="2025-11-06T16:12:24.755" v="1816" actId="20577"/>
          <ac:spMkLst>
            <pc:docMk/>
            <pc:sldMk cId="3660707494" sldId="620"/>
            <ac:spMk id="13" creationId="{38ED9265-C0CA-5675-24F1-C4A367AF4377}"/>
          </ac:spMkLst>
        </pc:spChg>
        <pc:spChg chg="mod">
          <ac:chgData name="Gariepy, Marie-Claude (SPAC/PSPC) (elle-la / she-her)" userId="5e70c333-3906-484e-b38d-9be34b4cadbe" providerId="ADAL" clId="{15226BC0-1FD4-4C44-A191-C2C41DFD80D4}" dt="2025-11-06T16:12:24.889" v="1819" actId="20577"/>
          <ac:spMkLst>
            <pc:docMk/>
            <pc:sldMk cId="3660707494" sldId="620"/>
            <ac:spMk id="14" creationId="{83F9D011-FEFA-1881-B1FB-A1DCC68412D7}"/>
          </ac:spMkLst>
        </pc:spChg>
        <pc:spChg chg="mod">
          <ac:chgData name="Gariepy, Marie-Claude (SPAC/PSPC) (elle-la / she-her)" userId="5e70c333-3906-484e-b38d-9be34b4cadbe" providerId="ADAL" clId="{15226BC0-1FD4-4C44-A191-C2C41DFD80D4}" dt="2025-11-06T16:03:35.544" v="1594" actId="20577"/>
          <ac:spMkLst>
            <pc:docMk/>
            <pc:sldMk cId="3660707494" sldId="620"/>
            <ac:spMk id="20" creationId="{F2FCA916-B136-EAC8-05EF-833D8FA3E74C}"/>
          </ac:spMkLst>
        </pc:spChg>
      </pc:sldChg>
      <pc:sldChg chg="modSp mod">
        <pc:chgData name="Gariepy, Marie-Claude (SPAC/PSPC) (elle-la / she-her)" userId="5e70c333-3906-484e-b38d-9be34b4cadbe" providerId="ADAL" clId="{15226BC0-1FD4-4C44-A191-C2C41DFD80D4}" dt="2025-11-06T16:12:38.095" v="1856" actId="20577"/>
        <pc:sldMkLst>
          <pc:docMk/>
          <pc:sldMk cId="4048168195" sldId="622"/>
        </pc:sldMkLst>
        <pc:spChg chg="mod">
          <ac:chgData name="Gariepy, Marie-Claude (SPAC/PSPC) (elle-la / she-her)" userId="5e70c333-3906-484e-b38d-9be34b4cadbe" providerId="ADAL" clId="{15226BC0-1FD4-4C44-A191-C2C41DFD80D4}" dt="2025-11-06T16:12:38.015" v="1854" actId="20577"/>
          <ac:spMkLst>
            <pc:docMk/>
            <pc:sldMk cId="4048168195" sldId="622"/>
            <ac:spMk id="7" creationId="{793BF320-05F9-A78C-9E00-C117013FAE20}"/>
          </ac:spMkLst>
        </pc:spChg>
        <pc:spChg chg="mod">
          <ac:chgData name="Gariepy, Marie-Claude (SPAC/PSPC) (elle-la / she-her)" userId="5e70c333-3906-484e-b38d-9be34b4cadbe" providerId="ADAL" clId="{15226BC0-1FD4-4C44-A191-C2C41DFD80D4}" dt="2025-11-06T16:12:25.035" v="1822" actId="20577"/>
          <ac:spMkLst>
            <pc:docMk/>
            <pc:sldMk cId="4048168195" sldId="622"/>
            <ac:spMk id="9" creationId="{9C348640-7C57-F9F5-299C-D18A20F31763}"/>
          </ac:spMkLst>
        </pc:spChg>
        <pc:spChg chg="mod">
          <ac:chgData name="Gariepy, Marie-Claude (SPAC/PSPC) (elle-la / she-her)" userId="5e70c333-3906-484e-b38d-9be34b4cadbe" providerId="ADAL" clId="{15226BC0-1FD4-4C44-A191-C2C41DFD80D4}" dt="2025-11-06T16:12:38.095" v="1856" actId="20577"/>
          <ac:spMkLst>
            <pc:docMk/>
            <pc:sldMk cId="4048168195" sldId="622"/>
            <ac:spMk id="17" creationId="{518B48BA-4AAD-2A35-4496-E7165380DA06}"/>
          </ac:spMkLst>
        </pc:spChg>
        <pc:spChg chg="mod">
          <ac:chgData name="Gariepy, Marie-Claude (SPAC/PSPC) (elle-la / she-her)" userId="5e70c333-3906-484e-b38d-9be34b4cadbe" providerId="ADAL" clId="{15226BC0-1FD4-4C44-A191-C2C41DFD80D4}" dt="2025-11-06T16:12:38.054" v="1855" actId="20577"/>
          <ac:spMkLst>
            <pc:docMk/>
            <pc:sldMk cId="4048168195" sldId="622"/>
            <ac:spMk id="18" creationId="{9C067358-D63F-BABC-C024-35D5391FD94F}"/>
          </ac:spMkLst>
        </pc:spChg>
        <pc:spChg chg="mod">
          <ac:chgData name="Gariepy, Marie-Claude (SPAC/PSPC) (elle-la / she-her)" userId="5e70c333-3906-484e-b38d-9be34b4cadbe" providerId="ADAL" clId="{15226BC0-1FD4-4C44-A191-C2C41DFD80D4}" dt="2025-11-06T16:12:25.153" v="1825" actId="20577"/>
          <ac:spMkLst>
            <pc:docMk/>
            <pc:sldMk cId="4048168195" sldId="622"/>
            <ac:spMk id="21" creationId="{F03984C8-F869-04CC-4DE1-FD647D7B5B43}"/>
          </ac:spMkLst>
        </pc:spChg>
        <pc:spChg chg="mod">
          <ac:chgData name="Gariepy, Marie-Claude (SPAC/PSPC) (elle-la / she-her)" userId="5e70c333-3906-484e-b38d-9be34b4cadbe" providerId="ADAL" clId="{15226BC0-1FD4-4C44-A191-C2C41DFD80D4}" dt="2025-11-06T16:11:52.016" v="1725" actId="20577"/>
          <ac:spMkLst>
            <pc:docMk/>
            <pc:sldMk cId="4048168195" sldId="622"/>
            <ac:spMk id="22" creationId="{B0030A8C-70F8-966C-1631-45BB02177EE4}"/>
          </ac:spMkLst>
        </pc:spChg>
      </pc:sldChg>
      <pc:sldChg chg="modSp mod">
        <pc:chgData name="Gariepy, Marie-Claude (SPAC/PSPC) (elle-la / she-her)" userId="5e70c333-3906-484e-b38d-9be34b4cadbe" providerId="ADAL" clId="{15226BC0-1FD4-4C44-A191-C2C41DFD80D4}" dt="2025-11-06T16:12:36.951" v="1837" actId="20577"/>
        <pc:sldMkLst>
          <pc:docMk/>
          <pc:sldMk cId="1848045014" sldId="642"/>
        </pc:sldMkLst>
        <pc:spChg chg="mod">
          <ac:chgData name="Gariepy, Marie-Claude (SPAC/PSPC) (elle-la / she-her)" userId="5e70c333-3906-484e-b38d-9be34b4cadbe" providerId="ADAL" clId="{15226BC0-1FD4-4C44-A191-C2C41DFD80D4}" dt="2025-11-06T16:12:18.485" v="1758" actId="20577"/>
          <ac:spMkLst>
            <pc:docMk/>
            <pc:sldMk cId="1848045014" sldId="642"/>
            <ac:spMk id="2" creationId="{7408E51D-82A0-1237-3C60-7C3065BFA3D7}"/>
          </ac:spMkLst>
        </pc:spChg>
        <pc:spChg chg="mod">
          <ac:chgData name="Gariepy, Marie-Claude (SPAC/PSPC) (elle-la / she-her)" userId="5e70c333-3906-484e-b38d-9be34b4cadbe" providerId="ADAL" clId="{15226BC0-1FD4-4C44-A191-C2C41DFD80D4}" dt="2025-11-06T16:11:48.597" v="1661" actId="20577"/>
          <ac:spMkLst>
            <pc:docMk/>
            <pc:sldMk cId="1848045014" sldId="642"/>
            <ac:spMk id="3" creationId="{66D53C4A-C453-706B-644B-7F50DFA7114F}"/>
          </ac:spMkLst>
        </pc:spChg>
        <pc:spChg chg="mod">
          <ac:chgData name="Gariepy, Marie-Claude (SPAC/PSPC) (elle-la / she-her)" userId="5e70c333-3906-484e-b38d-9be34b4cadbe" providerId="ADAL" clId="{15226BC0-1FD4-4C44-A191-C2C41DFD80D4}" dt="2025-11-06T16:11:48.637" v="1662" actId="20577"/>
          <ac:spMkLst>
            <pc:docMk/>
            <pc:sldMk cId="1848045014" sldId="642"/>
            <ac:spMk id="5" creationId="{CE8BC64B-3BE0-235B-A943-891D5298F9E2}"/>
          </ac:spMkLst>
        </pc:spChg>
        <pc:spChg chg="mod">
          <ac:chgData name="Gariepy, Marie-Claude (SPAC/PSPC) (elle-la / she-her)" userId="5e70c333-3906-484e-b38d-9be34b4cadbe" providerId="ADAL" clId="{15226BC0-1FD4-4C44-A191-C2C41DFD80D4}" dt="2025-11-06T16:11:48.683" v="1663" actId="20577"/>
          <ac:spMkLst>
            <pc:docMk/>
            <pc:sldMk cId="1848045014" sldId="642"/>
            <ac:spMk id="7" creationId="{CE4430C1-4B01-3345-F08A-364860092017}"/>
          </ac:spMkLst>
        </pc:spChg>
        <pc:spChg chg="mod">
          <ac:chgData name="Gariepy, Marie-Claude (SPAC/PSPC) (elle-la / she-her)" userId="5e70c333-3906-484e-b38d-9be34b4cadbe" providerId="ADAL" clId="{15226BC0-1FD4-4C44-A191-C2C41DFD80D4}" dt="2025-11-06T16:12:36.951" v="1837" actId="20577"/>
          <ac:spMkLst>
            <pc:docMk/>
            <pc:sldMk cId="1848045014" sldId="642"/>
            <ac:spMk id="8" creationId="{37FB02FD-B5CE-6457-CE1C-CE44368F6ABD}"/>
          </ac:spMkLst>
        </pc:spChg>
        <pc:spChg chg="mod">
          <ac:chgData name="Gariepy, Marie-Claude (SPAC/PSPC) (elle-la / she-her)" userId="5e70c333-3906-484e-b38d-9be34b4cadbe" providerId="ADAL" clId="{15226BC0-1FD4-4C44-A191-C2C41DFD80D4}" dt="2025-11-06T16:11:48.836" v="1666" actId="20577"/>
          <ac:spMkLst>
            <pc:docMk/>
            <pc:sldMk cId="1848045014" sldId="642"/>
            <ac:spMk id="10" creationId="{597E8DEF-4BAB-1E21-2C8B-6C743A2D1322}"/>
          </ac:spMkLst>
        </pc:spChg>
        <pc:spChg chg="mod">
          <ac:chgData name="Gariepy, Marie-Claude (SPAC/PSPC) (elle-la / she-her)" userId="5e70c333-3906-484e-b38d-9be34b4cadbe" providerId="ADAL" clId="{15226BC0-1FD4-4C44-A191-C2C41DFD80D4}" dt="2025-11-06T16:12:15.357" v="1749" actId="20577"/>
          <ac:spMkLst>
            <pc:docMk/>
            <pc:sldMk cId="1848045014" sldId="642"/>
            <ac:spMk id="14" creationId="{4E9873C8-4A4D-E25F-81F0-BB42D07FAE50}"/>
          </ac:spMkLst>
        </pc:spChg>
      </pc:sldChg>
      <pc:sldChg chg="modSp mod">
        <pc:chgData name="Gariepy, Marie-Claude (SPAC/PSPC) (elle-la / she-her)" userId="5e70c333-3906-484e-b38d-9be34b4cadbe" providerId="ADAL" clId="{15226BC0-1FD4-4C44-A191-C2C41DFD80D4}" dt="2025-11-06T16:12:37.106" v="1840" actId="20577"/>
        <pc:sldMkLst>
          <pc:docMk/>
          <pc:sldMk cId="1218668614" sldId="647"/>
        </pc:sldMkLst>
        <pc:spChg chg="mod">
          <ac:chgData name="Gariepy, Marie-Claude (SPAC/PSPC) (elle-la / she-her)" userId="5e70c333-3906-484e-b38d-9be34b4cadbe" providerId="ADAL" clId="{15226BC0-1FD4-4C44-A191-C2C41DFD80D4}" dt="2025-11-06T16:12:37.106" v="1840" actId="20577"/>
          <ac:spMkLst>
            <pc:docMk/>
            <pc:sldMk cId="1218668614" sldId="647"/>
            <ac:spMk id="2" creationId="{B8749BBE-7C24-CB9F-2930-8A0F2297E197}"/>
          </ac:spMkLst>
        </pc:spChg>
        <pc:spChg chg="mod">
          <ac:chgData name="Gariepy, Marie-Claude (SPAC/PSPC) (elle-la / she-her)" userId="5e70c333-3906-484e-b38d-9be34b4cadbe" providerId="ADAL" clId="{15226BC0-1FD4-4C44-A191-C2C41DFD80D4}" dt="2025-11-06T16:12:37.065" v="1839" actId="20577"/>
          <ac:spMkLst>
            <pc:docMk/>
            <pc:sldMk cId="1218668614" sldId="647"/>
            <ac:spMk id="4" creationId="{8061AAA3-00D4-6C2F-85D8-1E562BF454BD}"/>
          </ac:spMkLst>
        </pc:spChg>
        <pc:spChg chg="mod">
          <ac:chgData name="Gariepy, Marie-Claude (SPAC/PSPC) (elle-la / she-her)" userId="5e70c333-3906-484e-b38d-9be34b4cadbe" providerId="ADAL" clId="{15226BC0-1FD4-4C44-A191-C2C41DFD80D4}" dt="2025-11-06T14:55:00.495" v="495" actId="20577"/>
          <ac:spMkLst>
            <pc:docMk/>
            <pc:sldMk cId="1218668614" sldId="647"/>
            <ac:spMk id="9" creationId="{3C6FCDA7-21D2-38FF-9243-2887CC0185FD}"/>
          </ac:spMkLst>
        </pc:spChg>
        <pc:spChg chg="mod">
          <ac:chgData name="Gariepy, Marie-Claude (SPAC/PSPC) (elle-la / she-her)" userId="5e70c333-3906-484e-b38d-9be34b4cadbe" providerId="ADAL" clId="{15226BC0-1FD4-4C44-A191-C2C41DFD80D4}" dt="2025-11-06T16:12:37.025" v="1838" actId="20577"/>
          <ac:spMkLst>
            <pc:docMk/>
            <pc:sldMk cId="1218668614" sldId="647"/>
            <ac:spMk id="14" creationId="{1C27C30B-43F9-4E01-96F8-A076548FFA24}"/>
          </ac:spMkLst>
        </pc:spChg>
      </pc:sldChg>
      <pc:sldChg chg="modSp mod">
        <pc:chgData name="Gariepy, Marie-Claude (SPAC/PSPC) (elle-la / she-her)" userId="5e70c333-3906-484e-b38d-9be34b4cadbe" providerId="ADAL" clId="{15226BC0-1FD4-4C44-A191-C2C41DFD80D4}" dt="2025-11-06T16:12:23.753" v="1799" actId="20577"/>
        <pc:sldMkLst>
          <pc:docMk/>
          <pc:sldMk cId="4056508270" sldId="648"/>
        </pc:sldMkLst>
        <pc:spChg chg="mod">
          <ac:chgData name="Gariepy, Marie-Claude (SPAC/PSPC) (elle-la / she-her)" userId="5e70c333-3906-484e-b38d-9be34b4cadbe" providerId="ADAL" clId="{15226BC0-1FD4-4C44-A191-C2C41DFD80D4}" dt="2025-11-06T15:51:28.226" v="1349" actId="20577"/>
          <ac:spMkLst>
            <pc:docMk/>
            <pc:sldMk cId="4056508270" sldId="648"/>
            <ac:spMk id="6" creationId="{7789EE55-803C-E84B-4BD1-9B859FAD520B}"/>
          </ac:spMkLst>
        </pc:spChg>
        <pc:spChg chg="mod">
          <ac:chgData name="Gariepy, Marie-Claude (SPAC/PSPC) (elle-la / she-her)" userId="5e70c333-3906-484e-b38d-9be34b4cadbe" providerId="ADAL" clId="{15226BC0-1FD4-4C44-A191-C2C41DFD80D4}" dt="2025-11-06T16:12:23.585" v="1795" actId="20577"/>
          <ac:spMkLst>
            <pc:docMk/>
            <pc:sldMk cId="4056508270" sldId="648"/>
            <ac:spMk id="8" creationId="{80115097-759A-8681-E0CB-10AEDF3790D5}"/>
          </ac:spMkLst>
        </pc:spChg>
        <pc:spChg chg="mod">
          <ac:chgData name="Gariepy, Marie-Claude (SPAC/PSPC) (elle-la / she-her)" userId="5e70c333-3906-484e-b38d-9be34b4cadbe" providerId="ADAL" clId="{15226BC0-1FD4-4C44-A191-C2C41DFD80D4}" dt="2025-11-06T16:12:23.753" v="1799" actId="20577"/>
          <ac:spMkLst>
            <pc:docMk/>
            <pc:sldMk cId="4056508270" sldId="648"/>
            <ac:spMk id="13" creationId="{B59DCA3C-A01F-02EB-66F1-DAB8857CD8DD}"/>
          </ac:spMkLst>
        </pc:spChg>
      </pc:sldChg>
      <pc:sldChg chg="modSp mod">
        <pc:chgData name="Gariepy, Marie-Claude (SPAC/PSPC) (elle-la / she-her)" userId="5e70c333-3906-484e-b38d-9be34b4cadbe" providerId="ADAL" clId="{15226BC0-1FD4-4C44-A191-C2C41DFD80D4}" dt="2025-11-06T16:12:19.195" v="1767" actId="20577"/>
        <pc:sldMkLst>
          <pc:docMk/>
          <pc:sldMk cId="1222655298" sldId="651"/>
        </pc:sldMkLst>
        <pc:spChg chg="mod">
          <ac:chgData name="Gariepy, Marie-Claude (SPAC/PSPC) (elle-la / she-her)" userId="5e70c333-3906-484e-b38d-9be34b4cadbe" providerId="ADAL" clId="{15226BC0-1FD4-4C44-A191-C2C41DFD80D4}" dt="2025-11-06T16:11:52.831" v="1740" actId="20577"/>
          <ac:spMkLst>
            <pc:docMk/>
            <pc:sldMk cId="1222655298" sldId="651"/>
            <ac:spMk id="3" creationId="{72CF7936-EAE7-F307-0D2C-9B909EE2BF9B}"/>
          </ac:spMkLst>
        </pc:spChg>
        <pc:spChg chg="mod">
          <ac:chgData name="Gariepy, Marie-Claude (SPAC/PSPC) (elle-la / she-her)" userId="5e70c333-3906-484e-b38d-9be34b4cadbe" providerId="ADAL" clId="{15226BC0-1FD4-4C44-A191-C2C41DFD80D4}" dt="2025-11-06T16:12:19.195" v="1767" actId="20577"/>
          <ac:spMkLst>
            <pc:docMk/>
            <pc:sldMk cId="1222655298" sldId="651"/>
            <ac:spMk id="5" creationId="{A021844F-2FCD-9880-2264-F22807F9AEDE}"/>
          </ac:spMkLst>
        </pc:spChg>
        <pc:spChg chg="mod">
          <ac:chgData name="Gariepy, Marie-Claude (SPAC/PSPC) (elle-la / she-her)" userId="5e70c333-3906-484e-b38d-9be34b4cadbe" providerId="ADAL" clId="{15226BC0-1FD4-4C44-A191-C2C41DFD80D4}" dt="2025-11-06T16:11:53.046" v="1746" actId="20577"/>
          <ac:spMkLst>
            <pc:docMk/>
            <pc:sldMk cId="1222655298" sldId="651"/>
            <ac:spMk id="6" creationId="{C61C9D95-D293-C6F8-908E-69EAB2B10769}"/>
          </ac:spMkLst>
        </pc:spChg>
      </pc:sldChg>
      <pc:sldChg chg="modSp mod">
        <pc:chgData name="Gariepy, Marie-Claude (SPAC/PSPC) (elle-la / she-her)" userId="5e70c333-3906-484e-b38d-9be34b4cadbe" providerId="ADAL" clId="{15226BC0-1FD4-4C44-A191-C2C41DFD80D4}" dt="2025-11-06T16:12:37.695" v="1849" actId="20577"/>
        <pc:sldMkLst>
          <pc:docMk/>
          <pc:sldMk cId="3641036884" sldId="655"/>
        </pc:sldMkLst>
        <pc:spChg chg="mod">
          <ac:chgData name="Gariepy, Marie-Claude (SPAC/PSPC) (elle-la / she-her)" userId="5e70c333-3906-484e-b38d-9be34b4cadbe" providerId="ADAL" clId="{15226BC0-1FD4-4C44-A191-C2C41DFD80D4}" dt="2025-11-06T15:54:51.940" v="1422" actId="14100"/>
          <ac:spMkLst>
            <pc:docMk/>
            <pc:sldMk cId="3641036884" sldId="655"/>
            <ac:spMk id="2" creationId="{A2EE1850-D8C3-4937-049B-4D3AE9398ADE}"/>
          </ac:spMkLst>
        </pc:spChg>
        <pc:spChg chg="mod">
          <ac:chgData name="Gariepy, Marie-Claude (SPAC/PSPC) (elle-la / she-her)" userId="5e70c333-3906-484e-b38d-9be34b4cadbe" providerId="ADAL" clId="{15226BC0-1FD4-4C44-A191-C2C41DFD80D4}" dt="2025-11-06T16:12:37.695" v="1849" actId="20577"/>
          <ac:spMkLst>
            <pc:docMk/>
            <pc:sldMk cId="3641036884" sldId="655"/>
            <ac:spMk id="8" creationId="{93A2C15A-027C-8F0A-1496-4DF8DC610512}"/>
          </ac:spMkLst>
        </pc:spChg>
        <pc:spChg chg="mod">
          <ac:chgData name="Gariepy, Marie-Claude (SPAC/PSPC) (elle-la / she-her)" userId="5e70c333-3906-484e-b38d-9be34b4cadbe" providerId="ADAL" clId="{15226BC0-1FD4-4C44-A191-C2C41DFD80D4}" dt="2025-11-06T16:11:51.241" v="1707" actId="20577"/>
          <ac:spMkLst>
            <pc:docMk/>
            <pc:sldMk cId="3641036884" sldId="655"/>
            <ac:spMk id="12" creationId="{988DCEB9-8766-FE5D-3C59-4B7735F97F92}"/>
          </ac:spMkLst>
        </pc:spChg>
      </pc:sldChg>
      <pc:sldChg chg="modSp mod">
        <pc:chgData name="Gariepy, Marie-Claude (SPAC/PSPC) (elle-la / she-her)" userId="5e70c333-3906-484e-b38d-9be34b4cadbe" providerId="ADAL" clId="{15226BC0-1FD4-4C44-A191-C2C41DFD80D4}" dt="2025-11-06T16:13:02.934" v="1869" actId="20577"/>
        <pc:sldMkLst>
          <pc:docMk/>
          <pc:sldMk cId="3698246806" sldId="660"/>
        </pc:sldMkLst>
        <pc:spChg chg="mod">
          <ac:chgData name="Gariepy, Marie-Claude (SPAC/PSPC) (elle-la / she-her)" userId="5e70c333-3906-484e-b38d-9be34b4cadbe" providerId="ADAL" clId="{15226BC0-1FD4-4C44-A191-C2C41DFD80D4}" dt="2025-11-06T15:51:46.056" v="1350" actId="14100"/>
          <ac:spMkLst>
            <pc:docMk/>
            <pc:sldMk cId="3698246806" sldId="660"/>
            <ac:spMk id="2" creationId="{44C26089-F4BD-7689-4B0F-F2053B7CDB0E}"/>
          </ac:spMkLst>
        </pc:spChg>
        <pc:spChg chg="mod">
          <ac:chgData name="Gariepy, Marie-Claude (SPAC/PSPC) (elle-la / she-her)" userId="5e70c333-3906-484e-b38d-9be34b4cadbe" providerId="ADAL" clId="{15226BC0-1FD4-4C44-A191-C2C41DFD80D4}" dt="2025-11-06T16:12:15.532" v="1751" actId="20577"/>
          <ac:spMkLst>
            <pc:docMk/>
            <pc:sldMk cId="3698246806" sldId="660"/>
            <ac:spMk id="3" creationId="{49E9B704-56D3-26D1-D3B7-248350D89F4E}"/>
          </ac:spMkLst>
        </pc:spChg>
        <pc:spChg chg="mod">
          <ac:chgData name="Gariepy, Marie-Claude (SPAC/PSPC) (elle-la / she-her)" userId="5e70c333-3906-484e-b38d-9be34b4cadbe" providerId="ADAL" clId="{15226BC0-1FD4-4C44-A191-C2C41DFD80D4}" dt="2025-11-06T16:13:02.844" v="1867" actId="20577"/>
          <ac:spMkLst>
            <pc:docMk/>
            <pc:sldMk cId="3698246806" sldId="660"/>
            <ac:spMk id="7" creationId="{BA47D9A8-2714-177C-0FCD-2C3441D0EDE6}"/>
          </ac:spMkLst>
        </pc:spChg>
        <pc:spChg chg="mod">
          <ac:chgData name="Gariepy, Marie-Claude (SPAC/PSPC) (elle-la / she-her)" userId="5e70c333-3906-484e-b38d-9be34b4cadbe" providerId="ADAL" clId="{15226BC0-1FD4-4C44-A191-C2C41DFD80D4}" dt="2025-11-06T16:12:37.515" v="1846" actId="20577"/>
          <ac:spMkLst>
            <pc:docMk/>
            <pc:sldMk cId="3698246806" sldId="660"/>
            <ac:spMk id="20" creationId="{A3EDB908-33BD-B798-DB36-66C418E264D9}"/>
          </ac:spMkLst>
        </pc:spChg>
        <pc:spChg chg="mod">
          <ac:chgData name="Gariepy, Marie-Claude (SPAC/PSPC) (elle-la / she-her)" userId="5e70c333-3906-484e-b38d-9be34b4cadbe" providerId="ADAL" clId="{15226BC0-1FD4-4C44-A191-C2C41DFD80D4}" dt="2025-11-06T16:12:37.575" v="1847" actId="20577"/>
          <ac:spMkLst>
            <pc:docMk/>
            <pc:sldMk cId="3698246806" sldId="660"/>
            <ac:spMk id="22" creationId="{E9544C92-16CD-E6CE-5C2F-F9F8B22CD7E9}"/>
          </ac:spMkLst>
        </pc:spChg>
        <pc:spChg chg="mod">
          <ac:chgData name="Gariepy, Marie-Claude (SPAC/PSPC) (elle-la / she-her)" userId="5e70c333-3906-484e-b38d-9be34b4cadbe" providerId="ADAL" clId="{15226BC0-1FD4-4C44-A191-C2C41DFD80D4}" dt="2025-11-06T16:13:02.934" v="1869" actId="20577"/>
          <ac:spMkLst>
            <pc:docMk/>
            <pc:sldMk cId="3698246806" sldId="660"/>
            <ac:spMk id="31" creationId="{9C00785D-03A0-DC06-C4B0-204F6FC8E688}"/>
          </ac:spMkLst>
        </pc:spChg>
      </pc:sldChg>
      <pc:sldChg chg="modSp mod">
        <pc:chgData name="Gariepy, Marie-Claude (SPAC/PSPC) (elle-la / she-her)" userId="5e70c333-3906-484e-b38d-9be34b4cadbe" providerId="ADAL" clId="{15226BC0-1FD4-4C44-A191-C2C41DFD80D4}" dt="2025-11-06T16:12:15.435" v="1750" actId="20577"/>
        <pc:sldMkLst>
          <pc:docMk/>
          <pc:sldMk cId="656690017" sldId="661"/>
        </pc:sldMkLst>
        <pc:spChg chg="mod">
          <ac:chgData name="Gariepy, Marie-Claude (SPAC/PSPC) (elle-la / she-her)" userId="5e70c333-3906-484e-b38d-9be34b4cadbe" providerId="ADAL" clId="{15226BC0-1FD4-4C44-A191-C2C41DFD80D4}" dt="2025-11-06T16:12:15.435" v="1750" actId="20577"/>
          <ac:spMkLst>
            <pc:docMk/>
            <pc:sldMk cId="656690017" sldId="661"/>
            <ac:spMk id="6" creationId="{3FC74C0B-DDCE-81DE-FCFC-7D9083965F5B}"/>
          </ac:spMkLst>
        </pc:spChg>
        <pc:spChg chg="mod">
          <ac:chgData name="Gariepy, Marie-Claude (SPAC/PSPC) (elle-la / she-her)" userId="5e70c333-3906-484e-b38d-9be34b4cadbe" providerId="ADAL" clId="{15226BC0-1FD4-4C44-A191-C2C41DFD80D4}" dt="2025-11-06T14:42:13.745" v="306" actId="6549"/>
          <ac:spMkLst>
            <pc:docMk/>
            <pc:sldMk cId="656690017" sldId="661"/>
            <ac:spMk id="13" creationId="{B2F8939F-ABAA-29B0-D043-B011E25AE174}"/>
          </ac:spMkLst>
        </pc:spChg>
        <pc:spChg chg="mod">
          <ac:chgData name="Gariepy, Marie-Claude (SPAC/PSPC) (elle-la / she-her)" userId="5e70c333-3906-484e-b38d-9be34b4cadbe" providerId="ADAL" clId="{15226BC0-1FD4-4C44-A191-C2C41DFD80D4}" dt="2025-11-06T16:09:49.500" v="1635" actId="20577"/>
          <ac:spMkLst>
            <pc:docMk/>
            <pc:sldMk cId="656690017" sldId="661"/>
            <ac:spMk id="19" creationId="{84655099-1F13-F96E-F992-BEEF13AF723E}"/>
          </ac:spMkLst>
        </pc:spChg>
        <pc:spChg chg="mod">
          <ac:chgData name="Gariepy, Marie-Claude (SPAC/PSPC) (elle-la / she-her)" userId="5e70c333-3906-484e-b38d-9be34b4cadbe" providerId="ADAL" clId="{15226BC0-1FD4-4C44-A191-C2C41DFD80D4}" dt="2025-11-06T16:12:03.976" v="1747" actId="20577"/>
          <ac:spMkLst>
            <pc:docMk/>
            <pc:sldMk cId="656690017" sldId="661"/>
            <ac:spMk id="27" creationId="{78256ACB-E148-89D3-7580-06A252BD2CB0}"/>
          </ac:spMkLst>
        </pc:spChg>
        <pc:spChg chg="mod">
          <ac:chgData name="Gariepy, Marie-Claude (SPAC/PSPC) (elle-la / she-her)" userId="5e70c333-3906-484e-b38d-9be34b4cadbe" providerId="ADAL" clId="{15226BC0-1FD4-4C44-A191-C2C41DFD80D4}" dt="2025-11-06T16:11:49.086" v="1671" actId="20577"/>
          <ac:spMkLst>
            <pc:docMk/>
            <pc:sldMk cId="656690017" sldId="661"/>
            <ac:spMk id="28" creationId="{2284395B-F319-158F-F8E0-2CA569FFF01D}"/>
          </ac:spMkLst>
        </pc:spChg>
        <pc:spChg chg="mod">
          <ac:chgData name="Gariepy, Marie-Claude (SPAC/PSPC) (elle-la / she-her)" userId="5e70c333-3906-484e-b38d-9be34b4cadbe" providerId="ADAL" clId="{15226BC0-1FD4-4C44-A191-C2C41DFD80D4}" dt="2025-11-06T14:41:34.421" v="280" actId="115"/>
          <ac:spMkLst>
            <pc:docMk/>
            <pc:sldMk cId="656690017" sldId="661"/>
            <ac:spMk id="30" creationId="{5303A457-CA60-57C1-1432-84D7C5C4BA63}"/>
          </ac:spMkLst>
        </pc:spChg>
        <pc:spChg chg="mod">
          <ac:chgData name="Gariepy, Marie-Claude (SPAC/PSPC) (elle-la / she-her)" userId="5e70c333-3906-484e-b38d-9be34b4cadbe" providerId="ADAL" clId="{15226BC0-1FD4-4C44-A191-C2C41DFD80D4}" dt="2025-11-06T14:41:48.717" v="292" actId="20577"/>
          <ac:spMkLst>
            <pc:docMk/>
            <pc:sldMk cId="656690017" sldId="661"/>
            <ac:spMk id="31" creationId="{430455FF-A682-6E5E-76E1-FEFA9E4DFF56}"/>
          </ac:spMkLst>
        </pc:spChg>
      </pc:sldChg>
      <pc:sldChg chg="modSp mod">
        <pc:chgData name="Gariepy, Marie-Claude (SPAC/PSPC) (elle-la / she-her)" userId="5e70c333-3906-484e-b38d-9be34b4cadbe" providerId="ADAL" clId="{15226BC0-1FD4-4C44-A191-C2C41DFD80D4}" dt="2025-11-06T16:12:37.377" v="1844" actId="20577"/>
        <pc:sldMkLst>
          <pc:docMk/>
          <pc:sldMk cId="2411434713" sldId="665"/>
        </pc:sldMkLst>
        <pc:spChg chg="mod">
          <ac:chgData name="Gariepy, Marie-Claude (SPAC/PSPC) (elle-la / she-her)" userId="5e70c333-3906-484e-b38d-9be34b4cadbe" providerId="ADAL" clId="{15226BC0-1FD4-4C44-A191-C2C41DFD80D4}" dt="2025-11-06T16:11:50.128" v="1686" actId="20577"/>
          <ac:spMkLst>
            <pc:docMk/>
            <pc:sldMk cId="2411434713" sldId="665"/>
            <ac:spMk id="5" creationId="{D99F49C0-229C-B1AC-23B6-B144B4242593}"/>
          </ac:spMkLst>
        </pc:spChg>
        <pc:spChg chg="mod">
          <ac:chgData name="Gariepy, Marie-Claude (SPAC/PSPC) (elle-la / she-her)" userId="5e70c333-3906-484e-b38d-9be34b4cadbe" providerId="ADAL" clId="{15226BC0-1FD4-4C44-A191-C2C41DFD80D4}" dt="2025-11-06T16:11:50.244" v="1688" actId="20577"/>
          <ac:spMkLst>
            <pc:docMk/>
            <pc:sldMk cId="2411434713" sldId="665"/>
            <ac:spMk id="6" creationId="{664FFEB7-EB53-D32C-B4B4-8EC2C2CF9480}"/>
          </ac:spMkLst>
        </pc:spChg>
        <pc:spChg chg="mod">
          <ac:chgData name="Gariepy, Marie-Claude (SPAC/PSPC) (elle-la / she-her)" userId="5e70c333-3906-484e-b38d-9be34b4cadbe" providerId="ADAL" clId="{15226BC0-1FD4-4C44-A191-C2C41DFD80D4}" dt="2025-11-06T16:12:37.377" v="1844" actId="20577"/>
          <ac:spMkLst>
            <pc:docMk/>
            <pc:sldMk cId="2411434713" sldId="665"/>
            <ac:spMk id="8" creationId="{DF613AC7-1491-BE51-6925-754505CE5598}"/>
          </ac:spMkLst>
        </pc:spChg>
        <pc:spChg chg="mod">
          <ac:chgData name="Gariepy, Marie-Claude (SPAC/PSPC) (elle-la / she-her)" userId="5e70c333-3906-484e-b38d-9be34b4cadbe" providerId="ADAL" clId="{15226BC0-1FD4-4C44-A191-C2C41DFD80D4}" dt="2025-11-06T15:47:42.250" v="1316" actId="20577"/>
          <ac:spMkLst>
            <pc:docMk/>
            <pc:sldMk cId="2411434713" sldId="665"/>
            <ac:spMk id="14" creationId="{61A9786C-84F9-F58B-CD9B-68811182A544}"/>
          </ac:spMkLst>
        </pc:spChg>
        <pc:graphicFrameChg chg="mod">
          <ac:chgData name="Gariepy, Marie-Claude (SPAC/PSPC) (elle-la / she-her)" userId="5e70c333-3906-484e-b38d-9be34b4cadbe" providerId="ADAL" clId="{15226BC0-1FD4-4C44-A191-C2C41DFD80D4}" dt="2025-11-06T15:45:20.007" v="1274" actId="20577"/>
          <ac:graphicFrameMkLst>
            <pc:docMk/>
            <pc:sldMk cId="2411434713" sldId="665"/>
            <ac:graphicFrameMk id="4" creationId="{595CF798-C204-E3F3-7A33-8D09D3DBD5D2}"/>
          </ac:graphicFrameMkLst>
        </pc:graphicFrameChg>
      </pc:sldChg>
      <pc:sldChg chg="modSp mod">
        <pc:chgData name="Gariepy, Marie-Claude (SPAC/PSPC) (elle-la / she-her)" userId="5e70c333-3906-484e-b38d-9be34b4cadbe" providerId="ADAL" clId="{15226BC0-1FD4-4C44-A191-C2C41DFD80D4}" dt="2025-11-06T16:12:36.775" v="1835" actId="20577"/>
        <pc:sldMkLst>
          <pc:docMk/>
          <pc:sldMk cId="4197606738" sldId="666"/>
        </pc:sldMkLst>
        <pc:spChg chg="mod">
          <ac:chgData name="Gariepy, Marie-Claude (SPAC/PSPC) (elle-la / she-her)" userId="5e70c333-3906-484e-b38d-9be34b4cadbe" providerId="ADAL" clId="{15226BC0-1FD4-4C44-A191-C2C41DFD80D4}" dt="2025-11-06T16:12:36.775" v="1835" actId="20577"/>
          <ac:spMkLst>
            <pc:docMk/>
            <pc:sldMk cId="4197606738" sldId="666"/>
            <ac:spMk id="3" creationId="{D7B92F62-D070-0FE3-8F89-2245FFA743DA}"/>
          </ac:spMkLst>
        </pc:spChg>
        <pc:spChg chg="mod">
          <ac:chgData name="Gariepy, Marie-Claude (SPAC/PSPC) (elle-la / she-her)" userId="5e70c333-3906-484e-b38d-9be34b4cadbe" providerId="ADAL" clId="{15226BC0-1FD4-4C44-A191-C2C41DFD80D4}" dt="2025-11-06T13:44:10.094" v="24" actId="20577"/>
          <ac:spMkLst>
            <pc:docMk/>
            <pc:sldMk cId="4197606738" sldId="666"/>
            <ac:spMk id="8" creationId="{E7F60971-1F37-409B-981E-837722A75C72}"/>
          </ac:spMkLst>
        </pc:spChg>
      </pc:sldChg>
      <pc:sldChg chg="modSp mod">
        <pc:chgData name="Gariepy, Marie-Claude (SPAC/PSPC) (elle-la / she-her)" userId="5e70c333-3906-484e-b38d-9be34b4cadbe" providerId="ADAL" clId="{15226BC0-1FD4-4C44-A191-C2C41DFD80D4}" dt="2025-11-06T16:12:37.928" v="1853" actId="20577"/>
        <pc:sldMkLst>
          <pc:docMk/>
          <pc:sldMk cId="2356761134" sldId="667"/>
        </pc:sldMkLst>
        <pc:spChg chg="mod">
          <ac:chgData name="Gariepy, Marie-Claude (SPAC/PSPC) (elle-la / she-her)" userId="5e70c333-3906-484e-b38d-9be34b4cadbe" providerId="ADAL" clId="{15226BC0-1FD4-4C44-A191-C2C41DFD80D4}" dt="2025-11-06T16:11:51.916" v="1723" actId="20577"/>
          <ac:spMkLst>
            <pc:docMk/>
            <pc:sldMk cId="2356761134" sldId="667"/>
            <ac:spMk id="5" creationId="{9196225E-A90D-F6C1-1C22-73BEE2F69FE3}"/>
          </ac:spMkLst>
        </pc:spChg>
        <pc:spChg chg="mod">
          <ac:chgData name="Gariepy, Marie-Claude (SPAC/PSPC) (elle-la / she-her)" userId="5e70c333-3906-484e-b38d-9be34b4cadbe" providerId="ADAL" clId="{15226BC0-1FD4-4C44-A191-C2C41DFD80D4}" dt="2025-11-06T16:12:37.885" v="1852" actId="20577"/>
          <ac:spMkLst>
            <pc:docMk/>
            <pc:sldMk cId="2356761134" sldId="667"/>
            <ac:spMk id="6" creationId="{487F5B57-8CE7-5F2F-1F10-9B8883D3CC0C}"/>
          </ac:spMkLst>
        </pc:spChg>
        <pc:spChg chg="mod">
          <ac:chgData name="Gariepy, Marie-Claude (SPAC/PSPC) (elle-la / she-her)" userId="5e70c333-3906-484e-b38d-9be34b4cadbe" providerId="ADAL" clId="{15226BC0-1FD4-4C44-A191-C2C41DFD80D4}" dt="2025-11-06T16:12:37.928" v="1853" actId="20577"/>
          <ac:spMkLst>
            <pc:docMk/>
            <pc:sldMk cId="2356761134" sldId="667"/>
            <ac:spMk id="12" creationId="{6F2BAC77-F1FA-FC18-16A8-70F724D1336B}"/>
          </ac:spMkLst>
        </pc:spChg>
        <pc:spChg chg="mod">
          <ac:chgData name="Gariepy, Marie-Claude (SPAC/PSPC) (elle-la / she-her)" userId="5e70c333-3906-484e-b38d-9be34b4cadbe" providerId="ADAL" clId="{15226BC0-1FD4-4C44-A191-C2C41DFD80D4}" dt="2025-11-06T16:12:19.026" v="1764" actId="20577"/>
          <ac:spMkLst>
            <pc:docMk/>
            <pc:sldMk cId="2356761134" sldId="667"/>
            <ac:spMk id="15" creationId="{943F2866-98A1-5168-C820-936F8C714440}"/>
          </ac:spMkLst>
        </pc:spChg>
        <pc:graphicFrameChg chg="mod">
          <ac:chgData name="Gariepy, Marie-Claude (SPAC/PSPC) (elle-la / she-her)" userId="5e70c333-3906-484e-b38d-9be34b4cadbe" providerId="ADAL" clId="{15226BC0-1FD4-4C44-A191-C2C41DFD80D4}" dt="2025-11-06T16:04:14.365" v="1597" actId="20577"/>
          <ac:graphicFrameMkLst>
            <pc:docMk/>
            <pc:sldMk cId="2356761134" sldId="667"/>
            <ac:graphicFrameMk id="13" creationId="{EE7EC1F0-9197-C6B7-32FE-187E4F76AAAE}"/>
          </ac:graphicFrameMkLst>
        </pc:graphicFrameChg>
      </pc:sldChg>
      <pc:sldChg chg="modSp mod">
        <pc:chgData name="Gariepy, Marie-Claude (SPAC/PSPC) (elle-la / she-her)" userId="5e70c333-3906-484e-b38d-9be34b4cadbe" providerId="ADAL" clId="{15226BC0-1FD4-4C44-A191-C2C41DFD80D4}" dt="2025-11-06T16:11:52.594" v="1735" actId="20577"/>
        <pc:sldMkLst>
          <pc:docMk/>
          <pc:sldMk cId="1510004329" sldId="668"/>
        </pc:sldMkLst>
        <pc:spChg chg="mod">
          <ac:chgData name="Gariepy, Marie-Claude (SPAC/PSPC) (elle-la / she-her)" userId="5e70c333-3906-484e-b38d-9be34b4cadbe" providerId="ADAL" clId="{15226BC0-1FD4-4C44-A191-C2C41DFD80D4}" dt="2025-11-06T15:06:37.062" v="728" actId="20577"/>
          <ac:spMkLst>
            <pc:docMk/>
            <pc:sldMk cId="1510004329" sldId="668"/>
            <ac:spMk id="3" creationId="{F10680C9-91BC-06C9-20AC-B6CA34B7D1FA}"/>
          </ac:spMkLst>
        </pc:spChg>
        <pc:spChg chg="mod">
          <ac:chgData name="Gariepy, Marie-Claude (SPAC/PSPC) (elle-la / she-her)" userId="5e70c333-3906-484e-b38d-9be34b4cadbe" providerId="ADAL" clId="{15226BC0-1FD4-4C44-A191-C2C41DFD80D4}" dt="2025-11-06T16:11:52.594" v="1735" actId="20577"/>
          <ac:spMkLst>
            <pc:docMk/>
            <pc:sldMk cId="1510004329" sldId="668"/>
            <ac:spMk id="5" creationId="{A8C2883D-C83A-41AC-1C22-67F86741B7E9}"/>
          </ac:spMkLst>
        </pc:spChg>
        <pc:spChg chg="mod">
          <ac:chgData name="Gariepy, Marie-Claude (SPAC/PSPC) (elle-la / she-her)" userId="5e70c333-3906-484e-b38d-9be34b4cadbe" providerId="ADAL" clId="{15226BC0-1FD4-4C44-A191-C2C41DFD80D4}" dt="2025-11-06T15:18:48.642" v="860" actId="20577"/>
          <ac:spMkLst>
            <pc:docMk/>
            <pc:sldMk cId="1510004329" sldId="668"/>
            <ac:spMk id="7" creationId="{2C236016-40ED-A737-8284-F7730C1D6182}"/>
          </ac:spMkLst>
        </pc:spChg>
      </pc:sldChg>
      <pc:sldChg chg="modSp mod">
        <pc:chgData name="Gariepy, Marie-Claude (SPAC/PSPC) (elle-la / she-her)" userId="5e70c333-3906-484e-b38d-9be34b4cadbe" providerId="ADAL" clId="{15226BC0-1FD4-4C44-A191-C2C41DFD80D4}" dt="2025-11-06T16:12:37.175" v="1841" actId="20577"/>
        <pc:sldMkLst>
          <pc:docMk/>
          <pc:sldMk cId="2628848694" sldId="669"/>
        </pc:sldMkLst>
        <pc:spChg chg="mod">
          <ac:chgData name="Gariepy, Marie-Claude (SPAC/PSPC) (elle-la / she-her)" userId="5e70c333-3906-484e-b38d-9be34b4cadbe" providerId="ADAL" clId="{15226BC0-1FD4-4C44-A191-C2C41DFD80D4}" dt="2025-11-06T15:43:50.960" v="1227" actId="14100"/>
          <ac:spMkLst>
            <pc:docMk/>
            <pc:sldMk cId="2628848694" sldId="669"/>
            <ac:spMk id="4" creationId="{4DC8ABB7-8012-11C0-8FD5-24F50777124D}"/>
          </ac:spMkLst>
        </pc:spChg>
        <pc:spChg chg="mod">
          <ac:chgData name="Gariepy, Marie-Claude (SPAC/PSPC) (elle-la / she-her)" userId="5e70c333-3906-484e-b38d-9be34b4cadbe" providerId="ADAL" clId="{15226BC0-1FD4-4C44-A191-C2C41DFD80D4}" dt="2025-11-06T16:11:50.031" v="1685" actId="20577"/>
          <ac:spMkLst>
            <pc:docMk/>
            <pc:sldMk cId="2628848694" sldId="669"/>
            <ac:spMk id="5" creationId="{BD75D3A6-70EB-ED19-8BA5-C1F46EC19989}"/>
          </ac:spMkLst>
        </pc:spChg>
        <pc:spChg chg="mod">
          <ac:chgData name="Gariepy, Marie-Claude (SPAC/PSPC) (elle-la / she-her)" userId="5e70c333-3906-484e-b38d-9be34b4cadbe" providerId="ADAL" clId="{15226BC0-1FD4-4C44-A191-C2C41DFD80D4}" dt="2025-11-06T16:12:37.175" v="1841" actId="20577"/>
          <ac:spMkLst>
            <pc:docMk/>
            <pc:sldMk cId="2628848694" sldId="669"/>
            <ac:spMk id="6" creationId="{0A597652-B48B-ED87-D227-F0C25B777F1E}"/>
          </ac:spMkLst>
        </pc:spChg>
        <pc:spChg chg="mod">
          <ac:chgData name="Gariepy, Marie-Claude (SPAC/PSPC) (elle-la / she-her)" userId="5e70c333-3906-484e-b38d-9be34b4cadbe" providerId="ADAL" clId="{15226BC0-1FD4-4C44-A191-C2C41DFD80D4}" dt="2025-11-06T15:43:47.329" v="1226" actId="14100"/>
          <ac:spMkLst>
            <pc:docMk/>
            <pc:sldMk cId="2628848694" sldId="669"/>
            <ac:spMk id="7" creationId="{9FE49037-EC52-760E-D197-1C4D66DF7CCD}"/>
          </ac:spMkLst>
        </pc:spChg>
        <pc:spChg chg="mod">
          <ac:chgData name="Gariepy, Marie-Claude (SPAC/PSPC) (elle-la / she-her)" userId="5e70c333-3906-484e-b38d-9be34b4cadbe" providerId="ADAL" clId="{15226BC0-1FD4-4C44-A191-C2C41DFD80D4}" dt="2025-11-06T16:12:23.198" v="1787" actId="20577"/>
          <ac:spMkLst>
            <pc:docMk/>
            <pc:sldMk cId="2628848694" sldId="669"/>
            <ac:spMk id="10" creationId="{8AE6D88A-EC7C-11BA-85CD-3B7592E82ADE}"/>
          </ac:spMkLst>
        </pc:spChg>
        <pc:spChg chg="mod">
          <ac:chgData name="Gariepy, Marie-Claude (SPAC/PSPC) (elle-la / she-her)" userId="5e70c333-3906-484e-b38d-9be34b4cadbe" providerId="ADAL" clId="{15226BC0-1FD4-4C44-A191-C2C41DFD80D4}" dt="2025-11-06T15:43:43.108" v="1225" actId="14100"/>
          <ac:spMkLst>
            <pc:docMk/>
            <pc:sldMk cId="2628848694" sldId="669"/>
            <ac:spMk id="11" creationId="{9E809493-13B5-F19F-28A9-7932165A0769}"/>
          </ac:spMkLst>
        </pc:spChg>
        <pc:spChg chg="mod">
          <ac:chgData name="Gariepy, Marie-Claude (SPAC/PSPC) (elle-la / she-her)" userId="5e70c333-3906-484e-b38d-9be34b4cadbe" providerId="ADAL" clId="{15226BC0-1FD4-4C44-A191-C2C41DFD80D4}" dt="2025-11-06T16:11:49.990" v="1684" actId="20577"/>
          <ac:spMkLst>
            <pc:docMk/>
            <pc:sldMk cId="2628848694" sldId="669"/>
            <ac:spMk id="13" creationId="{B381049E-548C-698C-400F-81A85834A2B3}"/>
          </ac:spMkLst>
        </pc:spChg>
        <pc:spChg chg="mod">
          <ac:chgData name="Gariepy, Marie-Claude (SPAC/PSPC) (elle-la / she-her)" userId="5e70c333-3906-484e-b38d-9be34b4cadbe" providerId="ADAL" clId="{15226BC0-1FD4-4C44-A191-C2C41DFD80D4}" dt="2025-11-06T16:12:23.463" v="1793" actId="20577"/>
          <ac:spMkLst>
            <pc:docMk/>
            <pc:sldMk cId="2628848694" sldId="669"/>
            <ac:spMk id="14" creationId="{3B6730B8-E58F-6F0F-446A-EBEAAFFC498A}"/>
          </ac:spMkLst>
        </pc:spChg>
      </pc:sldChg>
      <pc:sldChg chg="modSp mod modCm">
        <pc:chgData name="Gariepy, Marie-Claude (SPAC/PSPC) (elle-la / she-her)" userId="5e70c333-3906-484e-b38d-9be34b4cadbe" providerId="ADAL" clId="{15226BC0-1FD4-4C44-A191-C2C41DFD80D4}" dt="2025-11-06T16:12:38.167" v="1857" actId="20577"/>
        <pc:sldMkLst>
          <pc:docMk/>
          <pc:sldMk cId="3706419338" sldId="670"/>
        </pc:sldMkLst>
        <pc:spChg chg="mod">
          <ac:chgData name="Gariepy, Marie-Claude (SPAC/PSPC) (elle-la / she-her)" userId="5e70c333-3906-484e-b38d-9be34b4cadbe" providerId="ADAL" clId="{15226BC0-1FD4-4C44-A191-C2C41DFD80D4}" dt="2025-11-06T15:00:21.634" v="541" actId="207"/>
          <ac:spMkLst>
            <pc:docMk/>
            <pc:sldMk cId="3706419338" sldId="670"/>
            <ac:spMk id="2" creationId="{ED8B2405-E422-40EF-9E1A-49968DB597F4}"/>
          </ac:spMkLst>
        </pc:spChg>
        <pc:spChg chg="mod">
          <ac:chgData name="Gariepy, Marie-Claude (SPAC/PSPC) (elle-la / she-her)" userId="5e70c333-3906-484e-b38d-9be34b4cadbe" providerId="ADAL" clId="{15226BC0-1FD4-4C44-A191-C2C41DFD80D4}" dt="2025-11-06T15:00:11.007" v="538" actId="207"/>
          <ac:spMkLst>
            <pc:docMk/>
            <pc:sldMk cId="3706419338" sldId="670"/>
            <ac:spMk id="3" creationId="{15CC9750-DE14-B654-8E73-5BE3A99FA8A3}"/>
          </ac:spMkLst>
        </pc:spChg>
        <pc:spChg chg="mod">
          <ac:chgData name="Gariepy, Marie-Claude (SPAC/PSPC) (elle-la / she-her)" userId="5e70c333-3906-484e-b38d-9be34b4cadbe" providerId="ADAL" clId="{15226BC0-1FD4-4C44-A191-C2C41DFD80D4}" dt="2025-11-06T15:00:17.454" v="540" actId="207"/>
          <ac:spMkLst>
            <pc:docMk/>
            <pc:sldMk cId="3706419338" sldId="670"/>
            <ac:spMk id="5" creationId="{069CCC73-7F4F-5445-0355-6BCB2D58E59C}"/>
          </ac:spMkLst>
        </pc:spChg>
        <pc:spChg chg="mod">
          <ac:chgData name="Gariepy, Marie-Claude (SPAC/PSPC) (elle-la / she-her)" userId="5e70c333-3906-484e-b38d-9be34b4cadbe" providerId="ADAL" clId="{15226BC0-1FD4-4C44-A191-C2C41DFD80D4}" dt="2025-11-06T16:12:38.167" v="1857" actId="20577"/>
          <ac:spMkLst>
            <pc:docMk/>
            <pc:sldMk cId="3706419338" sldId="670"/>
            <ac:spMk id="6" creationId="{C753B98F-6B1B-6C27-D039-4FA30C98CC13}"/>
          </ac:spMkLst>
        </pc:spChg>
        <pc:extLst>
          <p:ext xmlns:p="http://schemas.openxmlformats.org/presentationml/2006/main" uri="{D6D511B9-2390-475A-947B-AFAB55BFBCF1}">
            <pc226:cmChg xmlns:pc226="http://schemas.microsoft.com/office/powerpoint/2022/06/main/command" chg="mod">
              <pc226:chgData name="Gariepy, Marie-Claude (SPAC/PSPC) (elle-la / she-her)" userId="5e70c333-3906-484e-b38d-9be34b4cadbe" providerId="ADAL" clId="{15226BC0-1FD4-4C44-A191-C2C41DFD80D4}" dt="2025-11-06T16:12:38.167" v="1857" actId="20577"/>
              <pc2:cmMkLst xmlns:pc2="http://schemas.microsoft.com/office/powerpoint/2019/9/main/command">
                <pc:docMk/>
                <pc:sldMk cId="3706419338" sldId="670"/>
                <pc2:cmMk id="{75D3085E-54A2-47DC-AD98-B7EB357FC64D}"/>
              </pc2:cmMkLst>
            </pc226:cmChg>
            <pc226:cmChg xmlns:pc226="http://schemas.microsoft.com/office/powerpoint/2022/06/main/command" chg="mod">
              <pc226:chgData name="Gariepy, Marie-Claude (SPAC/PSPC) (elle-la / she-her)" userId="5e70c333-3906-484e-b38d-9be34b4cadbe" providerId="ADAL" clId="{15226BC0-1FD4-4C44-A191-C2C41DFD80D4}" dt="2025-11-06T16:12:38.167" v="1857" actId="20577"/>
              <pc2:cmMkLst xmlns:pc2="http://schemas.microsoft.com/office/powerpoint/2019/9/main/command">
                <pc:docMk/>
                <pc:sldMk cId="3706419338" sldId="670"/>
                <pc2:cmMk id="{EC1543F6-68DE-4E09-91A3-85E8DB0E3A1A}"/>
              </pc2:cmMkLst>
            </pc226:cmChg>
          </p:ext>
        </pc:extLst>
      </pc:sldChg>
    </pc:docChg>
  </pc:docChgLst>
  <pc:docChgLst>
    <pc:chgData name="Vaillant, Karine K [NC]" userId="S::karine.vaillant@hrsdc-rhdcc.gc.ca::0278a0fc-dae4-4aa5-9160-5f3839307977" providerId="AD" clId="Web-{E59C556C-C040-7F16-F00F-0C5904871E81}"/>
    <pc:docChg chg="modSld">
      <pc:chgData name="Vaillant, Karine K [NC]" userId="S::karine.vaillant@hrsdc-rhdcc.gc.ca::0278a0fc-dae4-4aa5-9160-5f3839307977" providerId="AD" clId="Web-{E59C556C-C040-7F16-F00F-0C5904871E81}" dt="2025-11-06T11:54:06.091" v="2" actId="20577"/>
      <pc:docMkLst>
        <pc:docMk/>
      </pc:docMkLst>
      <pc:sldChg chg="modSp modCm">
        <pc:chgData name="Vaillant, Karine K [NC]" userId="S::karine.vaillant@hrsdc-rhdcc.gc.ca::0278a0fc-dae4-4aa5-9160-5f3839307977" providerId="AD" clId="Web-{E59C556C-C040-7F16-F00F-0C5904871E81}" dt="2025-11-06T11:54:06.091" v="2" actId="20577"/>
        <pc:sldMkLst>
          <pc:docMk/>
          <pc:sldMk cId="3706419338" sldId="670"/>
        </pc:sldMkLst>
        <pc:spChg chg="mod">
          <ac:chgData name="Vaillant, Karine K [NC]" userId="S::karine.vaillant@hrsdc-rhdcc.gc.ca::0278a0fc-dae4-4aa5-9160-5f3839307977" providerId="AD" clId="Web-{E59C556C-C040-7F16-F00F-0C5904871E81}" dt="2025-11-06T11:54:06.091" v="2" actId="20577"/>
          <ac:spMkLst>
            <pc:docMk/>
            <pc:sldMk cId="3706419338" sldId="670"/>
            <ac:spMk id="6" creationId="{C753B98F-6B1B-6C27-D039-4FA30C98CC13}"/>
          </ac:spMkLst>
        </pc:spChg>
        <pc:extLst>
          <p:ext xmlns:p="http://schemas.openxmlformats.org/presentationml/2006/main" uri="{D6D511B9-2390-475A-947B-AFAB55BFBCF1}">
            <pc226:cmChg xmlns:pc226="http://schemas.microsoft.com/office/powerpoint/2022/06/main/command" chg="mod">
              <pc226:chgData name="Vaillant, Karine K [NC]" userId="S::karine.vaillant@hrsdc-rhdcc.gc.ca::0278a0fc-dae4-4aa5-9160-5f3839307977" providerId="AD" clId="Web-{E59C556C-C040-7F16-F00F-0C5904871E81}" dt="2025-11-06T11:54:01.997" v="1" actId="20577"/>
              <pc2:cmMkLst xmlns:pc2="http://schemas.microsoft.com/office/powerpoint/2019/9/main/command">
                <pc:docMk/>
                <pc:sldMk cId="3706419338" sldId="670"/>
                <pc2:cmMk id="{75D3085E-54A2-47DC-AD98-B7EB357FC64D}"/>
              </pc2:cmMkLst>
            </pc226:cmChg>
            <pc226:cmChg xmlns:pc226="http://schemas.microsoft.com/office/powerpoint/2022/06/main/command" chg="mod">
              <pc226:chgData name="Vaillant, Karine K [NC]" userId="S::karine.vaillant@hrsdc-rhdcc.gc.ca::0278a0fc-dae4-4aa5-9160-5f3839307977" providerId="AD" clId="Web-{E59C556C-C040-7F16-F00F-0C5904871E81}" dt="2025-11-06T11:54:01.997" v="1" actId="20577"/>
              <pc2:cmMkLst xmlns:pc2="http://schemas.microsoft.com/office/powerpoint/2019/9/main/command">
                <pc:docMk/>
                <pc:sldMk cId="3706419338" sldId="670"/>
                <pc2:cmMk id="{AE839F6F-3E1B-4193-9E81-1E6046EC01E7}"/>
              </pc2:cmMkLst>
            </pc226:cmChg>
            <pc226:cmChg xmlns:pc226="http://schemas.microsoft.com/office/powerpoint/2022/06/main/command" chg="mod">
              <pc226:chgData name="Vaillant, Karine K [NC]" userId="S::karine.vaillant@hrsdc-rhdcc.gc.ca::0278a0fc-dae4-4aa5-9160-5f3839307977" providerId="AD" clId="Web-{E59C556C-C040-7F16-F00F-0C5904871E81}" dt="2025-11-06T11:54:01.997" v="1" actId="20577"/>
              <pc2:cmMkLst xmlns:pc2="http://schemas.microsoft.com/office/powerpoint/2019/9/main/command">
                <pc:docMk/>
                <pc:sldMk cId="3706419338" sldId="670"/>
                <pc2:cmMk id="{EC1543F6-68DE-4E09-91A3-85E8DB0E3A1A}"/>
              </pc2:cmMkLst>
            </pc226:cmChg>
          </p:ext>
        </pc:extLst>
      </pc:sldChg>
    </pc:docChg>
  </pc:docChgLst>
  <pc:docChgLst>
    <pc:chgData name="Vaillant, Karine K [NC]" userId="0278a0fc-dae4-4aa5-9160-5f3839307977" providerId="ADAL" clId="{7015C294-C4C1-4E5D-8FC0-2D09C6D715A8}"/>
    <pc:docChg chg="modSld">
      <pc:chgData name="Vaillant, Karine K [NC]" userId="0278a0fc-dae4-4aa5-9160-5f3839307977" providerId="ADAL" clId="{7015C294-C4C1-4E5D-8FC0-2D09C6D715A8}" dt="2025-11-06T16:28:59.612" v="10" actId="27918"/>
      <pc:docMkLst>
        <pc:docMk/>
      </pc:docMkLst>
      <pc:sldChg chg="mod">
        <pc:chgData name="Vaillant, Karine K [NC]" userId="0278a0fc-dae4-4aa5-9160-5f3839307977" providerId="ADAL" clId="{7015C294-C4C1-4E5D-8FC0-2D09C6D715A8}" dt="2025-11-06T16:28:59.612" v="10" actId="27918"/>
        <pc:sldMkLst>
          <pc:docMk/>
          <pc:sldMk cId="3641036884" sldId="655"/>
        </pc:sldMkLst>
      </pc:sldChg>
      <pc:sldChg chg="modSp mod modCm">
        <pc:chgData name="Vaillant, Karine K [NC]" userId="0278a0fc-dae4-4aa5-9160-5f3839307977" providerId="ADAL" clId="{7015C294-C4C1-4E5D-8FC0-2D09C6D715A8}" dt="2025-11-06T11:54:37.651" v="0" actId="6549"/>
        <pc:sldMkLst>
          <pc:docMk/>
          <pc:sldMk cId="3706419338" sldId="670"/>
        </pc:sldMkLst>
        <pc:spChg chg="mod">
          <ac:chgData name="Vaillant, Karine K [NC]" userId="0278a0fc-dae4-4aa5-9160-5f3839307977" providerId="ADAL" clId="{7015C294-C4C1-4E5D-8FC0-2D09C6D715A8}" dt="2025-11-06T11:54:37.651" v="0" actId="6549"/>
          <ac:spMkLst>
            <pc:docMk/>
            <pc:sldMk cId="3706419338" sldId="670"/>
            <ac:spMk id="6" creationId="{C753B98F-6B1B-6C27-D039-4FA30C98CC13}"/>
          </ac:spMkLst>
        </pc:spChg>
        <pc:extLst>
          <p:ext xmlns:p="http://schemas.openxmlformats.org/presentationml/2006/main" uri="{D6D511B9-2390-475A-947B-AFAB55BFBCF1}">
            <pc226:cmChg xmlns:pc226="http://schemas.microsoft.com/office/powerpoint/2022/06/main/command" chg="mod">
              <pc226:chgData name="Vaillant, Karine K [NC]" userId="0278a0fc-dae4-4aa5-9160-5f3839307977" providerId="ADAL" clId="{7015C294-C4C1-4E5D-8FC0-2D09C6D715A8}" dt="2025-11-06T11:54:37.651" v="0" actId="6549"/>
              <pc2:cmMkLst xmlns:pc2="http://schemas.microsoft.com/office/powerpoint/2019/9/main/command">
                <pc:docMk/>
                <pc:sldMk cId="3706419338" sldId="670"/>
                <pc2:cmMk id="{75D3085E-54A2-47DC-AD98-B7EB357FC64D}"/>
              </pc2:cmMkLst>
            </pc226:cmChg>
            <pc226:cmChg xmlns:pc226="http://schemas.microsoft.com/office/powerpoint/2022/06/main/command" chg="mod">
              <pc226:chgData name="Vaillant, Karine K [NC]" userId="0278a0fc-dae4-4aa5-9160-5f3839307977" providerId="ADAL" clId="{7015C294-C4C1-4E5D-8FC0-2D09C6D715A8}" dt="2025-11-06T11:54:37.651" v="0" actId="6549"/>
              <pc2:cmMkLst xmlns:pc2="http://schemas.microsoft.com/office/powerpoint/2019/9/main/command">
                <pc:docMk/>
                <pc:sldMk cId="3706419338" sldId="670"/>
                <pc2:cmMk id="{AE839F6F-3E1B-4193-9E81-1E6046EC01E7}"/>
              </pc2:cmMkLst>
            </pc226:cmChg>
            <pc226:cmChg xmlns:pc226="http://schemas.microsoft.com/office/powerpoint/2022/06/main/command" chg="mod">
              <pc226:chgData name="Vaillant, Karine K [NC]" userId="0278a0fc-dae4-4aa5-9160-5f3839307977" providerId="ADAL" clId="{7015C294-C4C1-4E5D-8FC0-2D09C6D715A8}" dt="2025-11-06T11:54:37.651" v="0" actId="6549"/>
              <pc2:cmMkLst xmlns:pc2="http://schemas.microsoft.com/office/powerpoint/2019/9/main/command">
                <pc:docMk/>
                <pc:sldMk cId="3706419338" sldId="670"/>
                <pc2:cmMk id="{EC1543F6-68DE-4E09-91A3-85E8DB0E3A1A}"/>
              </pc2:cmMkLst>
            </pc226:cmChg>
          </p:ext>
        </pc:extLst>
      </pc:sldChg>
    </pc:docChg>
  </pc:docChgLst>
  <pc:docChgLst>
    <pc:chgData name="Carrière, Lucie L [NC]" userId="1f14936c-e1ee-4d5d-95d5-1dacbc665675" providerId="ADAL" clId="{DAE43D21-C9B1-415C-B2AE-FAAF5D797276}"/>
    <pc:docChg chg="undo redo custSel modSld">
      <pc:chgData name="Carrière, Lucie L [NC]" userId="1f14936c-e1ee-4d5d-95d5-1dacbc665675" providerId="ADAL" clId="{DAE43D21-C9B1-415C-B2AE-FAAF5D797276}" dt="2025-11-05T22:32:47.580" v="367" actId="207"/>
      <pc:docMkLst>
        <pc:docMk/>
      </pc:docMkLst>
      <pc:sldChg chg="modSp mod">
        <pc:chgData name="Carrière, Lucie L [NC]" userId="1f14936c-e1ee-4d5d-95d5-1dacbc665675" providerId="ADAL" clId="{DAE43D21-C9B1-415C-B2AE-FAAF5D797276}" dt="2025-11-05T21:45:42.834" v="99" actId="207"/>
        <pc:sldMkLst>
          <pc:docMk/>
          <pc:sldMk cId="1355310112" sldId="545"/>
        </pc:sldMkLst>
        <pc:spChg chg="mod">
          <ac:chgData name="Carrière, Lucie L [NC]" userId="1f14936c-e1ee-4d5d-95d5-1dacbc665675" providerId="ADAL" clId="{DAE43D21-C9B1-415C-B2AE-FAAF5D797276}" dt="2025-11-05T21:44:59.598" v="95" actId="207"/>
          <ac:spMkLst>
            <pc:docMk/>
            <pc:sldMk cId="1355310112" sldId="545"/>
            <ac:spMk id="3" creationId="{734544FB-713B-92AC-E174-FFD1AD4709CB}"/>
          </ac:spMkLst>
        </pc:spChg>
        <pc:spChg chg="mod">
          <ac:chgData name="Carrière, Lucie L [NC]" userId="1f14936c-e1ee-4d5d-95d5-1dacbc665675" providerId="ADAL" clId="{DAE43D21-C9B1-415C-B2AE-FAAF5D797276}" dt="2025-11-05T21:45:18.795" v="97" actId="208"/>
          <ac:spMkLst>
            <pc:docMk/>
            <pc:sldMk cId="1355310112" sldId="545"/>
            <ac:spMk id="4" creationId="{09ED672E-3C19-9353-79DC-886C1B949353}"/>
          </ac:spMkLst>
        </pc:spChg>
        <pc:spChg chg="mod">
          <ac:chgData name="Carrière, Lucie L [NC]" userId="1f14936c-e1ee-4d5d-95d5-1dacbc665675" providerId="ADAL" clId="{DAE43D21-C9B1-415C-B2AE-FAAF5D797276}" dt="2025-11-05T21:45:42.834" v="99" actId="207"/>
          <ac:spMkLst>
            <pc:docMk/>
            <pc:sldMk cId="1355310112" sldId="545"/>
            <ac:spMk id="6" creationId="{B75F0BBC-D09A-F932-FCD9-169FAAD0F4A2}"/>
          </ac:spMkLst>
        </pc:spChg>
        <pc:spChg chg="mod">
          <ac:chgData name="Carrière, Lucie L [NC]" userId="1f14936c-e1ee-4d5d-95d5-1dacbc665675" providerId="ADAL" clId="{DAE43D21-C9B1-415C-B2AE-FAAF5D797276}" dt="2025-11-05T21:45:11.462" v="96" actId="207"/>
          <ac:spMkLst>
            <pc:docMk/>
            <pc:sldMk cId="1355310112" sldId="545"/>
            <ac:spMk id="7" creationId="{B3B5CBE1-BCBC-92B8-270F-5009926BDF3D}"/>
          </ac:spMkLst>
        </pc:spChg>
        <pc:spChg chg="mod">
          <ac:chgData name="Carrière, Lucie L [NC]" userId="1f14936c-e1ee-4d5d-95d5-1dacbc665675" providerId="ADAL" clId="{DAE43D21-C9B1-415C-B2AE-FAAF5D797276}" dt="2025-11-05T21:45:27.855" v="98" actId="208"/>
          <ac:spMkLst>
            <pc:docMk/>
            <pc:sldMk cId="1355310112" sldId="545"/>
            <ac:spMk id="8" creationId="{247BF389-CBEE-2166-4449-BB8F7FC405D8}"/>
          </ac:spMkLst>
        </pc:spChg>
        <pc:spChg chg="mod">
          <ac:chgData name="Carrière, Lucie L [NC]" userId="1f14936c-e1ee-4d5d-95d5-1dacbc665675" providerId="ADAL" clId="{DAE43D21-C9B1-415C-B2AE-FAAF5D797276}" dt="2025-11-05T21:44:54.498" v="94" actId="207"/>
          <ac:spMkLst>
            <pc:docMk/>
            <pc:sldMk cId="1355310112" sldId="545"/>
            <ac:spMk id="27" creationId="{2464A175-966C-8646-BC1C-2DB01020F6AC}"/>
          </ac:spMkLst>
        </pc:spChg>
      </pc:sldChg>
      <pc:sldChg chg="modSp mod">
        <pc:chgData name="Carrière, Lucie L [NC]" userId="1f14936c-e1ee-4d5d-95d5-1dacbc665675" providerId="ADAL" clId="{DAE43D21-C9B1-415C-B2AE-FAAF5D797276}" dt="2025-11-05T22:32:22.386" v="366" actId="208"/>
        <pc:sldMkLst>
          <pc:docMk/>
          <pc:sldMk cId="2730097373" sldId="570"/>
        </pc:sldMkLst>
        <pc:spChg chg="mod">
          <ac:chgData name="Carrière, Lucie L [NC]" userId="1f14936c-e1ee-4d5d-95d5-1dacbc665675" providerId="ADAL" clId="{DAE43D21-C9B1-415C-B2AE-FAAF5D797276}" dt="2025-11-05T22:32:18.443" v="365" actId="208"/>
          <ac:spMkLst>
            <pc:docMk/>
            <pc:sldMk cId="2730097373" sldId="570"/>
            <ac:spMk id="8" creationId="{78FC3C6B-86B4-09DC-94CC-364414C188FE}"/>
          </ac:spMkLst>
        </pc:spChg>
        <pc:spChg chg="mod">
          <ac:chgData name="Carrière, Lucie L [NC]" userId="1f14936c-e1ee-4d5d-95d5-1dacbc665675" providerId="ADAL" clId="{DAE43D21-C9B1-415C-B2AE-FAAF5D797276}" dt="2025-11-05T22:32:22.386" v="366" actId="208"/>
          <ac:spMkLst>
            <pc:docMk/>
            <pc:sldMk cId="2730097373" sldId="570"/>
            <ac:spMk id="11" creationId="{38CC8661-8D32-E01C-DDD9-606690A2B9D7}"/>
          </ac:spMkLst>
        </pc:spChg>
        <pc:spChg chg="mod">
          <ac:chgData name="Carrière, Lucie L [NC]" userId="1f14936c-e1ee-4d5d-95d5-1dacbc665675" providerId="ADAL" clId="{DAE43D21-C9B1-415C-B2AE-FAAF5D797276}" dt="2025-11-05T22:31:51.318" v="362" actId="14100"/>
          <ac:spMkLst>
            <pc:docMk/>
            <pc:sldMk cId="2730097373" sldId="570"/>
            <ac:spMk id="12" creationId="{21F4036F-7758-3E8C-C4D8-D59013731F1B}"/>
          </ac:spMkLst>
        </pc:spChg>
        <pc:spChg chg="mod">
          <ac:chgData name="Carrière, Lucie L [NC]" userId="1f14936c-e1ee-4d5d-95d5-1dacbc665675" providerId="ADAL" clId="{DAE43D21-C9B1-415C-B2AE-FAAF5D797276}" dt="2025-11-05T22:31:57.082" v="363" actId="208"/>
          <ac:spMkLst>
            <pc:docMk/>
            <pc:sldMk cId="2730097373" sldId="570"/>
            <ac:spMk id="13" creationId="{011F2081-33F4-97A4-72EE-F642DCEAC4F3}"/>
          </ac:spMkLst>
        </pc:spChg>
      </pc:sldChg>
      <pc:sldChg chg="modSp mod">
        <pc:chgData name="Carrière, Lucie L [NC]" userId="1f14936c-e1ee-4d5d-95d5-1dacbc665675" providerId="ADAL" clId="{DAE43D21-C9B1-415C-B2AE-FAAF5D797276}" dt="2025-11-05T21:29:35.335" v="2" actId="208"/>
        <pc:sldMkLst>
          <pc:docMk/>
          <pc:sldMk cId="26483806" sldId="571"/>
        </pc:sldMkLst>
        <pc:spChg chg="mod">
          <ac:chgData name="Carrière, Lucie L [NC]" userId="1f14936c-e1ee-4d5d-95d5-1dacbc665675" providerId="ADAL" clId="{DAE43D21-C9B1-415C-B2AE-FAAF5D797276}" dt="2025-11-05T21:29:02.227" v="0" actId="208"/>
          <ac:spMkLst>
            <pc:docMk/>
            <pc:sldMk cId="26483806" sldId="571"/>
            <ac:spMk id="9" creationId="{9F8F0665-E79B-CA30-6DFF-4B747DB9817B}"/>
          </ac:spMkLst>
        </pc:spChg>
        <pc:spChg chg="mod">
          <ac:chgData name="Carrière, Lucie L [NC]" userId="1f14936c-e1ee-4d5d-95d5-1dacbc665675" providerId="ADAL" clId="{DAE43D21-C9B1-415C-B2AE-FAAF5D797276}" dt="2025-11-05T21:29:20.664" v="1" actId="208"/>
          <ac:spMkLst>
            <pc:docMk/>
            <pc:sldMk cId="26483806" sldId="571"/>
            <ac:spMk id="12" creationId="{AA4D016B-F390-26B7-6266-6962E1645844}"/>
          </ac:spMkLst>
        </pc:spChg>
        <pc:spChg chg="mod">
          <ac:chgData name="Carrière, Lucie L [NC]" userId="1f14936c-e1ee-4d5d-95d5-1dacbc665675" providerId="ADAL" clId="{DAE43D21-C9B1-415C-B2AE-FAAF5D797276}" dt="2025-11-05T21:29:35.335" v="2" actId="208"/>
          <ac:spMkLst>
            <pc:docMk/>
            <pc:sldMk cId="26483806" sldId="571"/>
            <ac:spMk id="14" creationId="{77D7E3E8-97D1-B7DF-D47E-C31CC13C6ADB}"/>
          </ac:spMkLst>
        </pc:spChg>
      </pc:sldChg>
      <pc:sldChg chg="modSp mod">
        <pc:chgData name="Carrière, Lucie L [NC]" userId="1f14936c-e1ee-4d5d-95d5-1dacbc665675" providerId="ADAL" clId="{DAE43D21-C9B1-415C-B2AE-FAAF5D797276}" dt="2025-11-05T22:26:03.513" v="346" actId="207"/>
        <pc:sldMkLst>
          <pc:docMk/>
          <pc:sldMk cId="2979606453" sldId="576"/>
        </pc:sldMkLst>
        <pc:spChg chg="mod">
          <ac:chgData name="Carrière, Lucie L [NC]" userId="1f14936c-e1ee-4d5d-95d5-1dacbc665675" providerId="ADAL" clId="{DAE43D21-C9B1-415C-B2AE-FAAF5D797276}" dt="2025-11-05T22:26:03.513" v="346" actId="207"/>
          <ac:spMkLst>
            <pc:docMk/>
            <pc:sldMk cId="2979606453" sldId="576"/>
            <ac:spMk id="3" creationId="{00000000-0000-0000-0000-000000000000}"/>
          </ac:spMkLst>
        </pc:spChg>
      </pc:sldChg>
      <pc:sldChg chg="modSp mod">
        <pc:chgData name="Carrière, Lucie L [NC]" userId="1f14936c-e1ee-4d5d-95d5-1dacbc665675" providerId="ADAL" clId="{DAE43D21-C9B1-415C-B2AE-FAAF5D797276}" dt="2025-11-05T22:18:47.383" v="325" actId="208"/>
        <pc:sldMkLst>
          <pc:docMk/>
          <pc:sldMk cId="2474276193" sldId="586"/>
        </pc:sldMkLst>
        <pc:spChg chg="mod">
          <ac:chgData name="Carrière, Lucie L [NC]" userId="1f14936c-e1ee-4d5d-95d5-1dacbc665675" providerId="ADAL" clId="{DAE43D21-C9B1-415C-B2AE-FAAF5D797276}" dt="2025-11-05T22:18:47.383" v="325" actId="208"/>
          <ac:spMkLst>
            <pc:docMk/>
            <pc:sldMk cId="2474276193" sldId="586"/>
            <ac:spMk id="32" creationId="{FEFDFA73-F292-BA12-22C9-3517800C0A92}"/>
          </ac:spMkLst>
        </pc:spChg>
      </pc:sldChg>
      <pc:sldChg chg="modSp mod">
        <pc:chgData name="Carrière, Lucie L [NC]" userId="1f14936c-e1ee-4d5d-95d5-1dacbc665675" providerId="ADAL" clId="{DAE43D21-C9B1-415C-B2AE-FAAF5D797276}" dt="2025-11-05T21:43:43.137" v="93" actId="207"/>
        <pc:sldMkLst>
          <pc:docMk/>
          <pc:sldMk cId="863679880" sldId="590"/>
        </pc:sldMkLst>
        <pc:spChg chg="mod">
          <ac:chgData name="Carrière, Lucie L [NC]" userId="1f14936c-e1ee-4d5d-95d5-1dacbc665675" providerId="ADAL" clId="{DAE43D21-C9B1-415C-B2AE-FAAF5D797276}" dt="2025-11-05T21:43:15.679" v="91"/>
          <ac:spMkLst>
            <pc:docMk/>
            <pc:sldMk cId="863679880" sldId="590"/>
            <ac:spMk id="7" creationId="{41EF05EC-0EDA-62AA-AC44-71EB601F08EA}"/>
          </ac:spMkLst>
        </pc:spChg>
        <pc:spChg chg="mod">
          <ac:chgData name="Carrière, Lucie L [NC]" userId="1f14936c-e1ee-4d5d-95d5-1dacbc665675" providerId="ADAL" clId="{DAE43D21-C9B1-415C-B2AE-FAAF5D797276}" dt="2025-11-05T21:40:43.125" v="89" actId="207"/>
          <ac:spMkLst>
            <pc:docMk/>
            <pc:sldMk cId="863679880" sldId="590"/>
            <ac:spMk id="15" creationId="{86C717A1-0A1F-1463-7B4F-79D49FDC5396}"/>
          </ac:spMkLst>
        </pc:spChg>
        <pc:spChg chg="mod">
          <ac:chgData name="Carrière, Lucie L [NC]" userId="1f14936c-e1ee-4d5d-95d5-1dacbc665675" providerId="ADAL" clId="{DAE43D21-C9B1-415C-B2AE-FAAF5D797276}" dt="2025-11-05T21:43:43.137" v="93" actId="207"/>
          <ac:spMkLst>
            <pc:docMk/>
            <pc:sldMk cId="863679880" sldId="590"/>
            <ac:spMk id="19" creationId="{DCF79825-C12E-A8B8-F5E2-134173D50FBC}"/>
          </ac:spMkLst>
        </pc:spChg>
        <pc:spChg chg="mod">
          <ac:chgData name="Carrière, Lucie L [NC]" userId="1f14936c-e1ee-4d5d-95d5-1dacbc665675" providerId="ADAL" clId="{DAE43D21-C9B1-415C-B2AE-FAAF5D797276}" dt="2025-11-05T21:43:34.540" v="92" actId="207"/>
          <ac:spMkLst>
            <pc:docMk/>
            <pc:sldMk cId="863679880" sldId="590"/>
            <ac:spMk id="31" creationId="{3C4DC7C3-5AFE-46B6-F9A7-407C1CE40414}"/>
          </ac:spMkLst>
        </pc:spChg>
      </pc:sldChg>
      <pc:sldChg chg="modSp mod">
        <pc:chgData name="Carrière, Lucie L [NC]" userId="1f14936c-e1ee-4d5d-95d5-1dacbc665675" providerId="ADAL" clId="{DAE43D21-C9B1-415C-B2AE-FAAF5D797276}" dt="2025-11-05T21:48:58.464" v="112" actId="208"/>
        <pc:sldMkLst>
          <pc:docMk/>
          <pc:sldMk cId="861518999" sldId="599"/>
        </pc:sldMkLst>
        <pc:spChg chg="mod">
          <ac:chgData name="Carrière, Lucie L [NC]" userId="1f14936c-e1ee-4d5d-95d5-1dacbc665675" providerId="ADAL" clId="{DAE43D21-C9B1-415C-B2AE-FAAF5D797276}" dt="2025-11-05T21:47:20.044" v="104" actId="207"/>
          <ac:spMkLst>
            <pc:docMk/>
            <pc:sldMk cId="861518999" sldId="599"/>
            <ac:spMk id="3" creationId="{734544FB-713B-92AC-E174-FFD1AD4709CB}"/>
          </ac:spMkLst>
        </pc:spChg>
        <pc:spChg chg="mod">
          <ac:chgData name="Carrière, Lucie L [NC]" userId="1f14936c-e1ee-4d5d-95d5-1dacbc665675" providerId="ADAL" clId="{DAE43D21-C9B1-415C-B2AE-FAAF5D797276}" dt="2025-11-05T21:48:58.464" v="112" actId="208"/>
          <ac:spMkLst>
            <pc:docMk/>
            <pc:sldMk cId="861518999" sldId="599"/>
            <ac:spMk id="4" creationId="{09ED672E-3C19-9353-79DC-886C1B949353}"/>
          </ac:spMkLst>
        </pc:spChg>
        <pc:spChg chg="mod">
          <ac:chgData name="Carrière, Lucie L [NC]" userId="1f14936c-e1ee-4d5d-95d5-1dacbc665675" providerId="ADAL" clId="{DAE43D21-C9B1-415C-B2AE-FAAF5D797276}" dt="2025-11-05T21:47:42.641" v="107" actId="207"/>
          <ac:spMkLst>
            <pc:docMk/>
            <pc:sldMk cId="861518999" sldId="599"/>
            <ac:spMk id="6" creationId="{B75F0BBC-D09A-F932-FCD9-169FAAD0F4A2}"/>
          </ac:spMkLst>
        </pc:spChg>
        <pc:spChg chg="mod">
          <ac:chgData name="Carrière, Lucie L [NC]" userId="1f14936c-e1ee-4d5d-95d5-1dacbc665675" providerId="ADAL" clId="{DAE43D21-C9B1-415C-B2AE-FAAF5D797276}" dt="2025-11-05T21:48:34.704" v="109" actId="207"/>
          <ac:spMkLst>
            <pc:docMk/>
            <pc:sldMk cId="861518999" sldId="599"/>
            <ac:spMk id="7" creationId="{B3B5CBE1-BCBC-92B8-270F-5009926BDF3D}"/>
          </ac:spMkLst>
        </pc:spChg>
        <pc:spChg chg="mod">
          <ac:chgData name="Carrière, Lucie L [NC]" userId="1f14936c-e1ee-4d5d-95d5-1dacbc665675" providerId="ADAL" clId="{DAE43D21-C9B1-415C-B2AE-FAAF5D797276}" dt="2025-11-05T21:48:41.553" v="110" actId="208"/>
          <ac:spMkLst>
            <pc:docMk/>
            <pc:sldMk cId="861518999" sldId="599"/>
            <ac:spMk id="8" creationId="{247BF389-CBEE-2166-4449-BB8F7FC405D8}"/>
          </ac:spMkLst>
        </pc:spChg>
        <pc:spChg chg="mod">
          <ac:chgData name="Carrière, Lucie L [NC]" userId="1f14936c-e1ee-4d5d-95d5-1dacbc665675" providerId="ADAL" clId="{DAE43D21-C9B1-415C-B2AE-FAAF5D797276}" dt="2025-11-05T21:46:05.203" v="100" actId="108"/>
          <ac:spMkLst>
            <pc:docMk/>
            <pc:sldMk cId="861518999" sldId="599"/>
            <ac:spMk id="27" creationId="{2464A175-966C-8646-BC1C-2DB01020F6AC}"/>
          </ac:spMkLst>
        </pc:spChg>
        <pc:spChg chg="mod">
          <ac:chgData name="Carrière, Lucie L [NC]" userId="1f14936c-e1ee-4d5d-95d5-1dacbc665675" providerId="ADAL" clId="{DAE43D21-C9B1-415C-B2AE-FAAF5D797276}" dt="2025-11-05T21:46:11.223" v="101" actId="208"/>
          <ac:spMkLst>
            <pc:docMk/>
            <pc:sldMk cId="861518999" sldId="599"/>
            <ac:spMk id="28" creationId="{6795465F-AC17-BE20-3CFF-7F84E01B1BBE}"/>
          </ac:spMkLst>
        </pc:spChg>
      </pc:sldChg>
      <pc:sldChg chg="modSp mod">
        <pc:chgData name="Carrière, Lucie L [NC]" userId="1f14936c-e1ee-4d5d-95d5-1dacbc665675" providerId="ADAL" clId="{DAE43D21-C9B1-415C-B2AE-FAAF5D797276}" dt="2025-11-05T22:29:25.892" v="350" actId="1076"/>
        <pc:sldMkLst>
          <pc:docMk/>
          <pc:sldMk cId="3117749271" sldId="600"/>
        </pc:sldMkLst>
        <pc:spChg chg="mod">
          <ac:chgData name="Carrière, Lucie L [NC]" userId="1f14936c-e1ee-4d5d-95d5-1dacbc665675" providerId="ADAL" clId="{DAE43D21-C9B1-415C-B2AE-FAAF5D797276}" dt="2025-11-05T21:37:14.016" v="51" actId="14100"/>
          <ac:spMkLst>
            <pc:docMk/>
            <pc:sldMk cId="3117749271" sldId="600"/>
            <ac:spMk id="19" creationId="{76E278EE-1EDE-21DE-F073-7D38F7DF5FEA}"/>
          </ac:spMkLst>
        </pc:spChg>
        <pc:spChg chg="mod">
          <ac:chgData name="Carrière, Lucie L [NC]" userId="1f14936c-e1ee-4d5d-95d5-1dacbc665675" providerId="ADAL" clId="{DAE43D21-C9B1-415C-B2AE-FAAF5D797276}" dt="2025-11-05T22:29:25.892" v="350" actId="1076"/>
          <ac:spMkLst>
            <pc:docMk/>
            <pc:sldMk cId="3117749271" sldId="600"/>
            <ac:spMk id="34" creationId="{8160BDCD-E595-137A-C37B-FC1793A85A35}"/>
          </ac:spMkLst>
        </pc:spChg>
        <pc:spChg chg="mod">
          <ac:chgData name="Carrière, Lucie L [NC]" userId="1f14936c-e1ee-4d5d-95d5-1dacbc665675" providerId="ADAL" clId="{DAE43D21-C9B1-415C-B2AE-FAAF5D797276}" dt="2025-11-05T21:35:56.655" v="46" actId="207"/>
          <ac:spMkLst>
            <pc:docMk/>
            <pc:sldMk cId="3117749271" sldId="600"/>
            <ac:spMk id="35" creationId="{892594E1-88EE-6CC9-DD5A-B7D707D03BF4}"/>
          </ac:spMkLst>
        </pc:spChg>
        <pc:spChg chg="mod">
          <ac:chgData name="Carrière, Lucie L [NC]" userId="1f14936c-e1ee-4d5d-95d5-1dacbc665675" providerId="ADAL" clId="{DAE43D21-C9B1-415C-B2AE-FAAF5D797276}" dt="2025-11-05T21:37:14.890" v="52" actId="1076"/>
          <ac:spMkLst>
            <pc:docMk/>
            <pc:sldMk cId="3117749271" sldId="600"/>
            <ac:spMk id="36" creationId="{3A33C1A7-8BED-05D6-9BE8-8F898B7BCA47}"/>
          </ac:spMkLst>
        </pc:spChg>
      </pc:sldChg>
      <pc:sldChg chg="modSp mod">
        <pc:chgData name="Carrière, Lucie L [NC]" userId="1f14936c-e1ee-4d5d-95d5-1dacbc665675" providerId="ADAL" clId="{DAE43D21-C9B1-415C-B2AE-FAAF5D797276}" dt="2025-11-05T22:25:41.302" v="344" actId="207"/>
        <pc:sldMkLst>
          <pc:docMk/>
          <pc:sldMk cId="4222857084" sldId="605"/>
        </pc:sldMkLst>
        <pc:spChg chg="mod">
          <ac:chgData name="Carrière, Lucie L [NC]" userId="1f14936c-e1ee-4d5d-95d5-1dacbc665675" providerId="ADAL" clId="{DAE43D21-C9B1-415C-B2AE-FAAF5D797276}" dt="2025-11-05T22:25:41.302" v="344" actId="207"/>
          <ac:spMkLst>
            <pc:docMk/>
            <pc:sldMk cId="4222857084" sldId="605"/>
            <ac:spMk id="4" creationId="{99F7A371-A0E5-A1A5-D4BE-1AD4514C11D9}"/>
          </ac:spMkLst>
        </pc:spChg>
      </pc:sldChg>
      <pc:sldChg chg="modSp mod">
        <pc:chgData name="Carrière, Lucie L [NC]" userId="1f14936c-e1ee-4d5d-95d5-1dacbc665675" providerId="ADAL" clId="{DAE43D21-C9B1-415C-B2AE-FAAF5D797276}" dt="2025-11-05T22:20:44.370" v="327" actId="208"/>
        <pc:sldMkLst>
          <pc:docMk/>
          <pc:sldMk cId="4163716314" sldId="618"/>
        </pc:sldMkLst>
        <pc:spChg chg="mod">
          <ac:chgData name="Carrière, Lucie L [NC]" userId="1f14936c-e1ee-4d5d-95d5-1dacbc665675" providerId="ADAL" clId="{DAE43D21-C9B1-415C-B2AE-FAAF5D797276}" dt="2025-11-05T22:20:32.853" v="326" actId="208"/>
          <ac:spMkLst>
            <pc:docMk/>
            <pc:sldMk cId="4163716314" sldId="618"/>
            <ac:spMk id="13" creationId="{86C253A7-9E2E-1808-3C56-32DBE62D9C2A}"/>
          </ac:spMkLst>
        </pc:spChg>
        <pc:spChg chg="mod">
          <ac:chgData name="Carrière, Lucie L [NC]" userId="1f14936c-e1ee-4d5d-95d5-1dacbc665675" providerId="ADAL" clId="{DAE43D21-C9B1-415C-B2AE-FAAF5D797276}" dt="2025-11-05T22:20:44.370" v="327" actId="208"/>
          <ac:spMkLst>
            <pc:docMk/>
            <pc:sldMk cId="4163716314" sldId="618"/>
            <ac:spMk id="15" creationId="{A80AA31C-556E-52C9-4A2F-D900B6D353F4}"/>
          </ac:spMkLst>
        </pc:spChg>
      </pc:sldChg>
      <pc:sldChg chg="modSp mod">
        <pc:chgData name="Carrière, Lucie L [NC]" userId="1f14936c-e1ee-4d5d-95d5-1dacbc665675" providerId="ADAL" clId="{DAE43D21-C9B1-415C-B2AE-FAAF5D797276}" dt="2025-11-05T22:25:28.239" v="343" actId="108"/>
        <pc:sldMkLst>
          <pc:docMk/>
          <pc:sldMk cId="3660707494" sldId="620"/>
        </pc:sldMkLst>
        <pc:spChg chg="mod">
          <ac:chgData name="Carrière, Lucie L [NC]" userId="1f14936c-e1ee-4d5d-95d5-1dacbc665675" providerId="ADAL" clId="{DAE43D21-C9B1-415C-B2AE-FAAF5D797276}" dt="2025-11-05T22:23:00.037" v="332" actId="207"/>
          <ac:spMkLst>
            <pc:docMk/>
            <pc:sldMk cId="3660707494" sldId="620"/>
            <ac:spMk id="5" creationId="{DBDD83A7-DF8E-6FD5-1DBD-7FEBD7747190}"/>
          </ac:spMkLst>
        </pc:spChg>
        <pc:spChg chg="mod">
          <ac:chgData name="Carrière, Lucie L [NC]" userId="1f14936c-e1ee-4d5d-95d5-1dacbc665675" providerId="ADAL" clId="{DAE43D21-C9B1-415C-B2AE-FAAF5D797276}" dt="2025-11-05T22:22:22.646" v="329" actId="207"/>
          <ac:spMkLst>
            <pc:docMk/>
            <pc:sldMk cId="3660707494" sldId="620"/>
            <ac:spMk id="13" creationId="{38ED9265-C0CA-5675-24F1-C4A367AF4377}"/>
          </ac:spMkLst>
        </pc:spChg>
        <pc:spChg chg="mod">
          <ac:chgData name="Carrière, Lucie L [NC]" userId="1f14936c-e1ee-4d5d-95d5-1dacbc665675" providerId="ADAL" clId="{DAE43D21-C9B1-415C-B2AE-FAAF5D797276}" dt="2025-11-05T22:23:19.201" v="334" actId="20577"/>
          <ac:spMkLst>
            <pc:docMk/>
            <pc:sldMk cId="3660707494" sldId="620"/>
            <ac:spMk id="14" creationId="{83F9D011-FEFA-1881-B1FB-A1DCC68412D7}"/>
          </ac:spMkLst>
        </pc:spChg>
        <pc:spChg chg="mod">
          <ac:chgData name="Carrière, Lucie L [NC]" userId="1f14936c-e1ee-4d5d-95d5-1dacbc665675" providerId="ADAL" clId="{DAE43D21-C9B1-415C-B2AE-FAAF5D797276}" dt="2025-11-05T22:25:28.239" v="343" actId="108"/>
          <ac:spMkLst>
            <pc:docMk/>
            <pc:sldMk cId="3660707494" sldId="620"/>
            <ac:spMk id="20" creationId="{F2FCA916-B136-EAC8-05EF-833D8FA3E74C}"/>
          </ac:spMkLst>
        </pc:spChg>
      </pc:sldChg>
      <pc:sldChg chg="modSp mod">
        <pc:chgData name="Carrière, Lucie L [NC]" userId="1f14936c-e1ee-4d5d-95d5-1dacbc665675" providerId="ADAL" clId="{DAE43D21-C9B1-415C-B2AE-FAAF5D797276}" dt="2025-11-05T22:25:05.321" v="342" actId="207"/>
        <pc:sldMkLst>
          <pc:docMk/>
          <pc:sldMk cId="4048168195" sldId="622"/>
        </pc:sldMkLst>
        <pc:spChg chg="mod">
          <ac:chgData name="Carrière, Lucie L [NC]" userId="1f14936c-e1ee-4d5d-95d5-1dacbc665675" providerId="ADAL" clId="{DAE43D21-C9B1-415C-B2AE-FAAF5D797276}" dt="2025-11-05T22:24:59.062" v="341" actId="207"/>
          <ac:spMkLst>
            <pc:docMk/>
            <pc:sldMk cId="4048168195" sldId="622"/>
            <ac:spMk id="9" creationId="{9C348640-7C57-F9F5-299C-D18A20F31763}"/>
          </ac:spMkLst>
        </pc:spChg>
        <pc:spChg chg="mod">
          <ac:chgData name="Carrière, Lucie L [NC]" userId="1f14936c-e1ee-4d5d-95d5-1dacbc665675" providerId="ADAL" clId="{DAE43D21-C9B1-415C-B2AE-FAAF5D797276}" dt="2025-11-05T22:25:05.321" v="342" actId="207"/>
          <ac:spMkLst>
            <pc:docMk/>
            <pc:sldMk cId="4048168195" sldId="622"/>
            <ac:spMk id="22" creationId="{B0030A8C-70F8-966C-1631-45BB02177EE4}"/>
          </ac:spMkLst>
        </pc:spChg>
      </pc:sldChg>
      <pc:sldChg chg="modSp mod">
        <pc:chgData name="Carrière, Lucie L [NC]" userId="1f14936c-e1ee-4d5d-95d5-1dacbc665675" providerId="ADAL" clId="{DAE43D21-C9B1-415C-B2AE-FAAF5D797276}" dt="2025-11-05T22:30:50.385" v="359" actId="207"/>
        <pc:sldMkLst>
          <pc:docMk/>
          <pc:sldMk cId="1848045014" sldId="642"/>
        </pc:sldMkLst>
        <pc:spChg chg="mod">
          <ac:chgData name="Carrière, Lucie L [NC]" userId="1f14936c-e1ee-4d5d-95d5-1dacbc665675" providerId="ADAL" clId="{DAE43D21-C9B1-415C-B2AE-FAAF5D797276}" dt="2025-11-05T22:30:50.385" v="359" actId="207"/>
          <ac:spMkLst>
            <pc:docMk/>
            <pc:sldMk cId="1848045014" sldId="642"/>
            <ac:spMk id="6" creationId="{DA584703-ED2E-3A81-619B-7AAAF46015D4}"/>
          </ac:spMkLst>
        </pc:spChg>
      </pc:sldChg>
      <pc:sldChg chg="modSp mod">
        <pc:chgData name="Carrière, Lucie L [NC]" userId="1f14936c-e1ee-4d5d-95d5-1dacbc665675" providerId="ADAL" clId="{DAE43D21-C9B1-415C-B2AE-FAAF5D797276}" dt="2025-11-05T21:40:00.278" v="87" actId="20577"/>
        <pc:sldMkLst>
          <pc:docMk/>
          <pc:sldMk cId="1218668614" sldId="647"/>
        </pc:sldMkLst>
        <pc:spChg chg="mod">
          <ac:chgData name="Carrière, Lucie L [NC]" userId="1f14936c-e1ee-4d5d-95d5-1dacbc665675" providerId="ADAL" clId="{DAE43D21-C9B1-415C-B2AE-FAAF5D797276}" dt="2025-11-05T21:38:14.510" v="54" actId="207"/>
          <ac:spMkLst>
            <pc:docMk/>
            <pc:sldMk cId="1218668614" sldId="647"/>
            <ac:spMk id="4" creationId="{8061AAA3-00D4-6C2F-85D8-1E562BF454BD}"/>
          </ac:spMkLst>
        </pc:spChg>
        <pc:spChg chg="mod">
          <ac:chgData name="Carrière, Lucie L [NC]" userId="1f14936c-e1ee-4d5d-95d5-1dacbc665675" providerId="ADAL" clId="{DAE43D21-C9B1-415C-B2AE-FAAF5D797276}" dt="2025-11-05T21:40:00.278" v="87" actId="20577"/>
          <ac:spMkLst>
            <pc:docMk/>
            <pc:sldMk cId="1218668614" sldId="647"/>
            <ac:spMk id="14" creationId="{1C27C30B-43F9-4E01-96F8-A076548FFA24}"/>
          </ac:spMkLst>
        </pc:spChg>
        <pc:picChg chg="mod">
          <ac:chgData name="Carrière, Lucie L [NC]" userId="1f14936c-e1ee-4d5d-95d5-1dacbc665675" providerId="ADAL" clId="{DAE43D21-C9B1-415C-B2AE-FAAF5D797276}" dt="2025-11-05T21:39:14.536" v="60" actId="208"/>
          <ac:picMkLst>
            <pc:docMk/>
            <pc:sldMk cId="1218668614" sldId="647"/>
            <ac:picMk id="12" creationId="{9205DCE5-6AED-F098-E749-9DAC70FEFB09}"/>
          </ac:picMkLst>
        </pc:picChg>
        <pc:picChg chg="mod">
          <ac:chgData name="Carrière, Lucie L [NC]" userId="1f14936c-e1ee-4d5d-95d5-1dacbc665675" providerId="ADAL" clId="{DAE43D21-C9B1-415C-B2AE-FAAF5D797276}" dt="2025-11-05T21:39:23.166" v="61" actId="108"/>
          <ac:picMkLst>
            <pc:docMk/>
            <pc:sldMk cId="1218668614" sldId="647"/>
            <ac:picMk id="15" creationId="{28F3649F-D6DA-90DB-E7A5-0E990C0E33D4}"/>
          </ac:picMkLst>
        </pc:picChg>
      </pc:sldChg>
      <pc:sldChg chg="addSp delSp modSp mod">
        <pc:chgData name="Carrière, Lucie L [NC]" userId="1f14936c-e1ee-4d5d-95d5-1dacbc665675" providerId="ADAL" clId="{DAE43D21-C9B1-415C-B2AE-FAAF5D797276}" dt="2025-11-05T22:14:44.183" v="319"/>
        <pc:sldMkLst>
          <pc:docMk/>
          <pc:sldMk cId="4056508270" sldId="648"/>
        </pc:sldMkLst>
        <pc:spChg chg="add del mod">
          <ac:chgData name="Carrière, Lucie L [NC]" userId="1f14936c-e1ee-4d5d-95d5-1dacbc665675" providerId="ADAL" clId="{DAE43D21-C9B1-415C-B2AE-FAAF5D797276}" dt="2025-11-05T22:13:48.232" v="316" actId="478"/>
          <ac:spMkLst>
            <pc:docMk/>
            <pc:sldMk cId="4056508270" sldId="648"/>
            <ac:spMk id="5" creationId="{57717006-D96B-10BD-8AFD-8F237605D58A}"/>
          </ac:spMkLst>
        </pc:spChg>
        <pc:spChg chg="mod">
          <ac:chgData name="Carrière, Lucie L [NC]" userId="1f14936c-e1ee-4d5d-95d5-1dacbc665675" providerId="ADAL" clId="{DAE43D21-C9B1-415C-B2AE-FAAF5D797276}" dt="2025-11-05T22:10:02.793" v="245" actId="1076"/>
          <ac:spMkLst>
            <pc:docMk/>
            <pc:sldMk cId="4056508270" sldId="648"/>
            <ac:spMk id="8" creationId="{80115097-759A-8681-E0CB-10AEDF3790D5}"/>
          </ac:spMkLst>
        </pc:spChg>
        <pc:spChg chg="add del mod">
          <ac:chgData name="Carrière, Lucie L [NC]" userId="1f14936c-e1ee-4d5d-95d5-1dacbc665675" providerId="ADAL" clId="{DAE43D21-C9B1-415C-B2AE-FAAF5D797276}" dt="2025-11-05T22:13:29.788" v="308"/>
          <ac:spMkLst>
            <pc:docMk/>
            <pc:sldMk cId="4056508270" sldId="648"/>
            <ac:spMk id="12" creationId="{DAF41CFC-E634-25BF-DF6A-31E2D4CA4FC5}"/>
          </ac:spMkLst>
        </pc:spChg>
        <pc:graphicFrameChg chg="add del mod">
          <ac:chgData name="Carrière, Lucie L [NC]" userId="1f14936c-e1ee-4d5d-95d5-1dacbc665675" providerId="ADAL" clId="{DAE43D21-C9B1-415C-B2AE-FAAF5D797276}" dt="2025-11-05T22:04:01.379" v="223" actId="478"/>
          <ac:graphicFrameMkLst>
            <pc:docMk/>
            <pc:sldMk cId="4056508270" sldId="648"/>
            <ac:graphicFrameMk id="2" creationId="{A8EE1F45-C207-A0AF-6705-07F456F31780}"/>
          </ac:graphicFrameMkLst>
        </pc:graphicFrameChg>
        <pc:graphicFrameChg chg="add del mod">
          <ac:chgData name="Carrière, Lucie L [NC]" userId="1f14936c-e1ee-4d5d-95d5-1dacbc665675" providerId="ADAL" clId="{DAE43D21-C9B1-415C-B2AE-FAAF5D797276}" dt="2025-11-05T22:13:32.014" v="309" actId="478"/>
          <ac:graphicFrameMkLst>
            <pc:docMk/>
            <pc:sldMk cId="4056508270" sldId="648"/>
            <ac:graphicFrameMk id="3" creationId="{588C4739-5261-5C51-5B34-17A6EC937B34}"/>
          </ac:graphicFrameMkLst>
        </pc:graphicFrameChg>
        <pc:graphicFrameChg chg="add mod">
          <ac:chgData name="Carrière, Lucie L [NC]" userId="1f14936c-e1ee-4d5d-95d5-1dacbc665675" providerId="ADAL" clId="{DAE43D21-C9B1-415C-B2AE-FAAF5D797276}" dt="2025-11-05T22:10:05.013" v="246"/>
          <ac:graphicFrameMkLst>
            <pc:docMk/>
            <pc:sldMk cId="4056508270" sldId="648"/>
            <ac:graphicFrameMk id="4" creationId="{96077AA6-1D76-242B-5B82-37D81DE1C084}"/>
          </ac:graphicFrameMkLst>
        </pc:graphicFrameChg>
        <pc:graphicFrameChg chg="del mod">
          <ac:chgData name="Carrière, Lucie L [NC]" userId="1f14936c-e1ee-4d5d-95d5-1dacbc665675" providerId="ADAL" clId="{DAE43D21-C9B1-415C-B2AE-FAAF5D797276}" dt="2025-11-05T22:13:33.220" v="310" actId="478"/>
          <ac:graphicFrameMkLst>
            <pc:docMk/>
            <pc:sldMk cId="4056508270" sldId="648"/>
            <ac:graphicFrameMk id="9" creationId="{A13E15FC-E38B-181F-1EDE-550FBB1BBABA}"/>
          </ac:graphicFrameMkLst>
        </pc:graphicFrameChg>
        <pc:graphicFrameChg chg="add mod">
          <ac:chgData name="Carrière, Lucie L [NC]" userId="1f14936c-e1ee-4d5d-95d5-1dacbc665675" providerId="ADAL" clId="{DAE43D21-C9B1-415C-B2AE-FAAF5D797276}" dt="2025-11-05T22:10:35.297" v="251"/>
          <ac:graphicFrameMkLst>
            <pc:docMk/>
            <pc:sldMk cId="4056508270" sldId="648"/>
            <ac:graphicFrameMk id="11" creationId="{2EB46DE0-FD3B-E296-C0DD-B62F834C77E5}"/>
          </ac:graphicFrameMkLst>
        </pc:graphicFrameChg>
        <pc:graphicFrameChg chg="add del mod">
          <ac:chgData name="Carrière, Lucie L [NC]" userId="1f14936c-e1ee-4d5d-95d5-1dacbc665675" providerId="ADAL" clId="{DAE43D21-C9B1-415C-B2AE-FAAF5D797276}" dt="2025-11-05T22:13:29.786" v="306" actId="478"/>
          <ac:graphicFrameMkLst>
            <pc:docMk/>
            <pc:sldMk cId="4056508270" sldId="648"/>
            <ac:graphicFrameMk id="14" creationId="{D2B0D2CA-9854-E8A3-ED64-52EA84C74BD4}"/>
          </ac:graphicFrameMkLst>
        </pc:graphicFrameChg>
        <pc:graphicFrameChg chg="add mod">
          <ac:chgData name="Carrière, Lucie L [NC]" userId="1f14936c-e1ee-4d5d-95d5-1dacbc665675" providerId="ADAL" clId="{DAE43D21-C9B1-415C-B2AE-FAAF5D797276}" dt="2025-11-05T22:14:44.183" v="319"/>
          <ac:graphicFrameMkLst>
            <pc:docMk/>
            <pc:sldMk cId="4056508270" sldId="648"/>
            <ac:graphicFrameMk id="15" creationId="{2DBC61BF-8B2A-06AD-A810-B9D5A22ED5D3}"/>
          </ac:graphicFrameMkLst>
        </pc:graphicFrameChg>
      </pc:sldChg>
      <pc:sldChg chg="modSp mod">
        <pc:chgData name="Carrière, Lucie L [NC]" userId="1f14936c-e1ee-4d5d-95d5-1dacbc665675" providerId="ADAL" clId="{DAE43D21-C9B1-415C-B2AE-FAAF5D797276}" dt="2025-11-05T22:17:39.844" v="324" actId="207"/>
        <pc:sldMkLst>
          <pc:docMk/>
          <pc:sldMk cId="3641036884" sldId="655"/>
        </pc:sldMkLst>
        <pc:spChg chg="mod">
          <ac:chgData name="Carrière, Lucie L [NC]" userId="1f14936c-e1ee-4d5d-95d5-1dacbc665675" providerId="ADAL" clId="{DAE43D21-C9B1-415C-B2AE-FAAF5D797276}" dt="2025-11-05T22:17:39.844" v="324" actId="207"/>
          <ac:spMkLst>
            <pc:docMk/>
            <pc:sldMk cId="3641036884" sldId="655"/>
            <ac:spMk id="29" creationId="{86173EDE-496A-0B4C-5CFF-84665A19CAA4}"/>
          </ac:spMkLst>
        </pc:spChg>
      </pc:sldChg>
      <pc:sldChg chg="modSp mod">
        <pc:chgData name="Carrière, Lucie L [NC]" userId="1f14936c-e1ee-4d5d-95d5-1dacbc665675" providerId="ADAL" clId="{DAE43D21-C9B1-415C-B2AE-FAAF5D797276}" dt="2025-11-05T22:15:35.186" v="322" actId="207"/>
        <pc:sldMkLst>
          <pc:docMk/>
          <pc:sldMk cId="3698246806" sldId="660"/>
        </pc:sldMkLst>
        <pc:spChg chg="mod">
          <ac:chgData name="Carrière, Lucie L [NC]" userId="1f14936c-e1ee-4d5d-95d5-1dacbc665675" providerId="ADAL" clId="{DAE43D21-C9B1-415C-B2AE-FAAF5D797276}" dt="2025-11-05T22:15:29.945" v="321" actId="207"/>
          <ac:spMkLst>
            <pc:docMk/>
            <pc:sldMk cId="3698246806" sldId="660"/>
            <ac:spMk id="20" creationId="{A3EDB908-33BD-B798-DB36-66C418E264D9}"/>
          </ac:spMkLst>
        </pc:spChg>
        <pc:spChg chg="mod">
          <ac:chgData name="Carrière, Lucie L [NC]" userId="1f14936c-e1ee-4d5d-95d5-1dacbc665675" providerId="ADAL" clId="{DAE43D21-C9B1-415C-B2AE-FAAF5D797276}" dt="2025-11-05T22:15:35.186" v="322" actId="207"/>
          <ac:spMkLst>
            <pc:docMk/>
            <pc:sldMk cId="3698246806" sldId="660"/>
            <ac:spMk id="23" creationId="{C9449229-E385-6E8E-5FC5-98A226D5CC67}"/>
          </ac:spMkLst>
        </pc:spChg>
      </pc:sldChg>
      <pc:sldChg chg="modSp mod">
        <pc:chgData name="Carrière, Lucie L [NC]" userId="1f14936c-e1ee-4d5d-95d5-1dacbc665675" providerId="ADAL" clId="{DAE43D21-C9B1-415C-B2AE-FAAF5D797276}" dt="2025-11-05T22:30:39.277" v="358" actId="14100"/>
        <pc:sldMkLst>
          <pc:docMk/>
          <pc:sldMk cId="656690017" sldId="661"/>
        </pc:sldMkLst>
        <pc:spChg chg="mod">
          <ac:chgData name="Carrière, Lucie L [NC]" userId="1f14936c-e1ee-4d5d-95d5-1dacbc665675" providerId="ADAL" clId="{DAE43D21-C9B1-415C-B2AE-FAAF5D797276}" dt="2025-11-05T21:33:22.612" v="36" actId="115"/>
          <ac:spMkLst>
            <pc:docMk/>
            <pc:sldMk cId="656690017" sldId="661"/>
            <ac:spMk id="7" creationId="{CAFEC0FC-4527-A047-02E5-B2FCEE5296C1}"/>
          </ac:spMkLst>
        </pc:spChg>
        <pc:spChg chg="mod">
          <ac:chgData name="Carrière, Lucie L [NC]" userId="1f14936c-e1ee-4d5d-95d5-1dacbc665675" providerId="ADAL" clId="{DAE43D21-C9B1-415C-B2AE-FAAF5D797276}" dt="2025-11-05T22:30:39.277" v="358" actId="14100"/>
          <ac:spMkLst>
            <pc:docMk/>
            <pc:sldMk cId="656690017" sldId="661"/>
            <ac:spMk id="10" creationId="{A815455D-FAF2-6042-2957-06231728BCCA}"/>
          </ac:spMkLst>
        </pc:spChg>
        <pc:spChg chg="mod">
          <ac:chgData name="Carrière, Lucie L [NC]" userId="1f14936c-e1ee-4d5d-95d5-1dacbc665675" providerId="ADAL" clId="{DAE43D21-C9B1-415C-B2AE-FAAF5D797276}" dt="2025-11-05T22:30:14.996" v="354" actId="1076"/>
          <ac:spMkLst>
            <pc:docMk/>
            <pc:sldMk cId="656690017" sldId="661"/>
            <ac:spMk id="12" creationId="{91454C7F-5F15-E547-3BA1-9CB76BD7CEFB}"/>
          </ac:spMkLst>
        </pc:spChg>
        <pc:spChg chg="mod">
          <ac:chgData name="Carrière, Lucie L [NC]" userId="1f14936c-e1ee-4d5d-95d5-1dacbc665675" providerId="ADAL" clId="{DAE43D21-C9B1-415C-B2AE-FAAF5D797276}" dt="2025-11-05T21:33:47.480" v="37" actId="208"/>
          <ac:spMkLst>
            <pc:docMk/>
            <pc:sldMk cId="656690017" sldId="661"/>
            <ac:spMk id="18" creationId="{D6CF8406-A140-2947-1CD0-62AC1B9DC0B7}"/>
          </ac:spMkLst>
        </pc:spChg>
        <pc:spChg chg="mod">
          <ac:chgData name="Carrière, Lucie L [NC]" userId="1f14936c-e1ee-4d5d-95d5-1dacbc665675" providerId="ADAL" clId="{DAE43D21-C9B1-415C-B2AE-FAAF5D797276}" dt="2025-11-05T21:32:08.880" v="28" actId="20577"/>
          <ac:spMkLst>
            <pc:docMk/>
            <pc:sldMk cId="656690017" sldId="661"/>
            <ac:spMk id="19" creationId="{84655099-1F13-F96E-F992-BEEF13AF723E}"/>
          </ac:spMkLst>
        </pc:spChg>
        <pc:spChg chg="mod">
          <ac:chgData name="Carrière, Lucie L [NC]" userId="1f14936c-e1ee-4d5d-95d5-1dacbc665675" providerId="ADAL" clId="{DAE43D21-C9B1-415C-B2AE-FAAF5D797276}" dt="2025-11-05T21:34:01.992" v="38" actId="208"/>
          <ac:spMkLst>
            <pc:docMk/>
            <pc:sldMk cId="656690017" sldId="661"/>
            <ac:spMk id="27" creationId="{78256ACB-E148-89D3-7580-06A252BD2CB0}"/>
          </ac:spMkLst>
        </pc:spChg>
        <pc:spChg chg="mod">
          <ac:chgData name="Carrière, Lucie L [NC]" userId="1f14936c-e1ee-4d5d-95d5-1dacbc665675" providerId="ADAL" clId="{DAE43D21-C9B1-415C-B2AE-FAAF5D797276}" dt="2025-11-05T21:32:27.854" v="29" actId="208"/>
          <ac:spMkLst>
            <pc:docMk/>
            <pc:sldMk cId="656690017" sldId="661"/>
            <ac:spMk id="28" creationId="{2284395B-F319-158F-F8E0-2CA569FFF01D}"/>
          </ac:spMkLst>
        </pc:spChg>
        <pc:spChg chg="mod">
          <ac:chgData name="Carrière, Lucie L [NC]" userId="1f14936c-e1ee-4d5d-95d5-1dacbc665675" providerId="ADAL" clId="{DAE43D21-C9B1-415C-B2AE-FAAF5D797276}" dt="2025-11-05T22:29:47.347" v="351" actId="208"/>
          <ac:spMkLst>
            <pc:docMk/>
            <pc:sldMk cId="656690017" sldId="661"/>
            <ac:spMk id="29" creationId="{41F4543F-5BDC-835F-826C-62055E429712}"/>
          </ac:spMkLst>
        </pc:spChg>
        <pc:spChg chg="mod">
          <ac:chgData name="Carrière, Lucie L [NC]" userId="1f14936c-e1ee-4d5d-95d5-1dacbc665675" providerId="ADAL" clId="{DAE43D21-C9B1-415C-B2AE-FAAF5D797276}" dt="2025-11-05T21:34:18.670" v="39" actId="208"/>
          <ac:spMkLst>
            <pc:docMk/>
            <pc:sldMk cId="656690017" sldId="661"/>
            <ac:spMk id="30" creationId="{5303A457-CA60-57C1-1432-84D7C5C4BA63}"/>
          </ac:spMkLst>
        </pc:spChg>
      </pc:sldChg>
      <pc:sldChg chg="modSp mod">
        <pc:chgData name="Carrière, Lucie L [NC]" userId="1f14936c-e1ee-4d5d-95d5-1dacbc665675" providerId="ADAL" clId="{DAE43D21-C9B1-415C-B2AE-FAAF5D797276}" dt="2025-11-05T22:28:00.969" v="349" actId="14100"/>
        <pc:sldMkLst>
          <pc:docMk/>
          <pc:sldMk cId="2411434713" sldId="665"/>
        </pc:sldMkLst>
        <pc:spChg chg="mod">
          <ac:chgData name="Carrière, Lucie L [NC]" userId="1f14936c-e1ee-4d5d-95d5-1dacbc665675" providerId="ADAL" clId="{DAE43D21-C9B1-415C-B2AE-FAAF5D797276}" dt="2025-11-05T22:01:03.081" v="212" actId="14100"/>
          <ac:spMkLst>
            <pc:docMk/>
            <pc:sldMk cId="2411434713" sldId="665"/>
            <ac:spMk id="6" creationId="{664FFEB7-EB53-D32C-B4B4-8EC2C2CF9480}"/>
          </ac:spMkLst>
        </pc:spChg>
        <pc:spChg chg="mod">
          <ac:chgData name="Carrière, Lucie L [NC]" userId="1f14936c-e1ee-4d5d-95d5-1dacbc665675" providerId="ADAL" clId="{DAE43D21-C9B1-415C-B2AE-FAAF5D797276}" dt="2025-11-05T22:28:00.969" v="349" actId="14100"/>
          <ac:spMkLst>
            <pc:docMk/>
            <pc:sldMk cId="2411434713" sldId="665"/>
            <ac:spMk id="8" creationId="{DF613AC7-1491-BE51-6925-754505CE5598}"/>
          </ac:spMkLst>
        </pc:spChg>
      </pc:sldChg>
      <pc:sldChg chg="modSp mod">
        <pc:chgData name="Carrière, Lucie L [NC]" userId="1f14936c-e1ee-4d5d-95d5-1dacbc665675" providerId="ADAL" clId="{DAE43D21-C9B1-415C-B2AE-FAAF5D797276}" dt="2025-11-05T22:32:47.580" v="367" actId="207"/>
        <pc:sldMkLst>
          <pc:docMk/>
          <pc:sldMk cId="4197606738" sldId="666"/>
        </pc:sldMkLst>
        <pc:spChg chg="mod">
          <ac:chgData name="Carrière, Lucie L [NC]" userId="1f14936c-e1ee-4d5d-95d5-1dacbc665675" providerId="ADAL" clId="{DAE43D21-C9B1-415C-B2AE-FAAF5D797276}" dt="2025-11-05T22:32:47.580" v="367" actId="207"/>
          <ac:spMkLst>
            <pc:docMk/>
            <pc:sldMk cId="4197606738" sldId="666"/>
            <ac:spMk id="3" creationId="{D7B92F62-D070-0FE3-8F89-2245FFA743DA}"/>
          </ac:spMkLst>
        </pc:spChg>
      </pc:sldChg>
      <pc:sldChg chg="modSp mod">
        <pc:chgData name="Carrière, Lucie L [NC]" userId="1f14936c-e1ee-4d5d-95d5-1dacbc665675" providerId="ADAL" clId="{DAE43D21-C9B1-415C-B2AE-FAAF5D797276}" dt="2025-11-05T22:24:38.959" v="340" actId="207"/>
        <pc:sldMkLst>
          <pc:docMk/>
          <pc:sldMk cId="2356761134" sldId="667"/>
        </pc:sldMkLst>
        <pc:spChg chg="mod">
          <ac:chgData name="Carrière, Lucie L [NC]" userId="1f14936c-e1ee-4d5d-95d5-1dacbc665675" providerId="ADAL" clId="{DAE43D21-C9B1-415C-B2AE-FAAF5D797276}" dt="2025-11-05T22:24:38.959" v="340" actId="207"/>
          <ac:spMkLst>
            <pc:docMk/>
            <pc:sldMk cId="2356761134" sldId="667"/>
            <ac:spMk id="12" creationId="{6F2BAC77-F1FA-FC18-16A8-70F724D1336B}"/>
          </ac:spMkLst>
        </pc:spChg>
      </pc:sldChg>
      <pc:sldChg chg="modSp mod">
        <pc:chgData name="Carrière, Lucie L [NC]" userId="1f14936c-e1ee-4d5d-95d5-1dacbc665675" providerId="ADAL" clId="{DAE43D21-C9B1-415C-B2AE-FAAF5D797276}" dt="2025-11-05T21:54:53.078" v="138" actId="1036"/>
        <pc:sldMkLst>
          <pc:docMk/>
          <pc:sldMk cId="2628848694" sldId="669"/>
        </pc:sldMkLst>
        <pc:spChg chg="mod">
          <ac:chgData name="Carrière, Lucie L [NC]" userId="1f14936c-e1ee-4d5d-95d5-1dacbc665675" providerId="ADAL" clId="{DAE43D21-C9B1-415C-B2AE-FAAF5D797276}" dt="2025-11-05T21:51:30.572" v="113" actId="20577"/>
          <ac:spMkLst>
            <pc:docMk/>
            <pc:sldMk cId="2628848694" sldId="669"/>
            <ac:spMk id="6" creationId="{0A597652-B48B-ED87-D227-F0C25B777F1E}"/>
          </ac:spMkLst>
        </pc:spChg>
        <pc:spChg chg="mod">
          <ac:chgData name="Carrière, Lucie L [NC]" userId="1f14936c-e1ee-4d5d-95d5-1dacbc665675" providerId="ADAL" clId="{DAE43D21-C9B1-415C-B2AE-FAAF5D797276}" dt="2025-11-05T21:54:53.078" v="138" actId="1036"/>
          <ac:spMkLst>
            <pc:docMk/>
            <pc:sldMk cId="2628848694" sldId="669"/>
            <ac:spMk id="9" creationId="{0A43A52D-3CBA-5BFC-274C-E2C688747077}"/>
          </ac:spMkLst>
        </pc:spChg>
        <pc:spChg chg="mod">
          <ac:chgData name="Carrière, Lucie L [NC]" userId="1f14936c-e1ee-4d5d-95d5-1dacbc665675" providerId="ADAL" clId="{DAE43D21-C9B1-415C-B2AE-FAAF5D797276}" dt="2025-11-05T21:53:19.064" v="118" actId="6549"/>
          <ac:spMkLst>
            <pc:docMk/>
            <pc:sldMk cId="2628848694" sldId="669"/>
            <ac:spMk id="13" creationId="{B381049E-548C-698C-400F-81A85834A2B3}"/>
          </ac:spMkLst>
        </pc:spChg>
      </pc:sldChg>
    </pc:docChg>
  </pc:docChgLst>
  <pc:docChgLst>
    <pc:chgData name="Vaillant, Karine K [NC]" userId="S::karine.vaillant@hrsdc-rhdcc.gc.ca::0278a0fc-dae4-4aa5-9160-5f3839307977" providerId="AD" clId="Web-{339DF9D5-DD10-929E-E779-D35B388CEE3E}"/>
    <pc:docChg chg="modSld">
      <pc:chgData name="Vaillant, Karine K [NC]" userId="S::karine.vaillant@hrsdc-rhdcc.gc.ca::0278a0fc-dae4-4aa5-9160-5f3839307977" providerId="AD" clId="Web-{339DF9D5-DD10-929E-E779-D35B388CEE3E}" dt="2025-11-06T16:23:57.499" v="3" actId="14100"/>
      <pc:docMkLst>
        <pc:docMk/>
      </pc:docMkLst>
      <pc:sldChg chg="modSp">
        <pc:chgData name="Vaillant, Karine K [NC]" userId="S::karine.vaillant@hrsdc-rhdcc.gc.ca::0278a0fc-dae4-4aa5-9160-5f3839307977" providerId="AD" clId="Web-{339DF9D5-DD10-929E-E779-D35B388CEE3E}" dt="2025-11-06T16:23:57.499" v="3" actId="14100"/>
        <pc:sldMkLst>
          <pc:docMk/>
          <pc:sldMk cId="3641036884" sldId="655"/>
        </pc:sldMkLst>
        <pc:graphicFrameChg chg="mod">
          <ac:chgData name="Vaillant, Karine K [NC]" userId="S::karine.vaillant@hrsdc-rhdcc.gc.ca::0278a0fc-dae4-4aa5-9160-5f3839307977" providerId="AD" clId="Web-{339DF9D5-DD10-929E-E779-D35B388CEE3E}" dt="2025-11-06T16:23:57.499" v="3" actId="14100"/>
          <ac:graphicFrameMkLst>
            <pc:docMk/>
            <pc:sldMk cId="3641036884" sldId="655"/>
            <ac:graphicFrameMk id="9" creationId="{8D3B5B07-37F5-7ED6-24A5-DC2A3A94929E}"/>
          </ac:graphicFrameMkLst>
        </pc:graphicFrame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https://014gc-my.sharepoint.com/personal/morgan_jones_hrsdc-rhdcc_gc_ca/Documents/misc%20alt%20graphs.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https://014gc-my.sharepoint.com/personal/morgan_jones_hrsdc-rhdcc_gc_ca/Documents/misc%20alt%20graphs.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chartUserShapes" Target="../drawings/drawing1.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7.xml"/><Relationship Id="rId1" Type="http://schemas.microsoft.com/office/2011/relationships/chartStyle" Target="style7.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spc="0" baseline="0">
                <a:solidFill>
                  <a:schemeClr val="tx1"/>
                </a:solidFill>
                <a:latin typeface="+mn-lt"/>
                <a:ea typeface="+mn-ea"/>
                <a:cs typeface="+mn-cs"/>
              </a:defRPr>
            </a:pPr>
            <a:r>
              <a:rPr lang="en-CA" b="1" dirty="0">
                <a:solidFill>
                  <a:schemeClr val="tx1"/>
                </a:solidFill>
              </a:rPr>
              <a:t>Proportion de professions </a:t>
            </a:r>
            <a:r>
              <a:rPr lang="en-CA" b="1" dirty="0" err="1">
                <a:solidFill>
                  <a:schemeClr val="tx1"/>
                </a:solidFill>
              </a:rPr>
              <a:t>où</a:t>
            </a:r>
            <a:r>
              <a:rPr lang="en-CA" b="1">
                <a:solidFill>
                  <a:schemeClr val="tx1"/>
                </a:solidFill>
              </a:rPr>
              <a:t> des pénuries sont prévues*</a:t>
            </a:r>
          </a:p>
        </c:rich>
      </c:tx>
      <c:overlay val="0"/>
      <c:spPr>
        <a:noFill/>
        <a:ln>
          <a:noFill/>
        </a:ln>
        <a:effectLst/>
      </c:spPr>
      <c:txPr>
        <a:bodyPr rot="0" spcFirstLastPara="1" vertOverflow="ellipsis" vert="horz" wrap="square" anchor="ctr" anchorCtr="1"/>
        <a:lstStyle/>
        <a:p>
          <a:pPr>
            <a:defRPr sz="1400" b="1" i="0" u="none" strike="noStrike" kern="1200" spc="0" baseline="0">
              <a:solidFill>
                <a:schemeClr val="tx1"/>
              </a:solidFill>
              <a:latin typeface="+mn-lt"/>
              <a:ea typeface="+mn-ea"/>
              <a:cs typeface="+mn-cs"/>
            </a:defRPr>
          </a:pPr>
          <a:endParaRPr lang="en-US"/>
        </a:p>
      </c:txPr>
    </c:title>
    <c:autoTitleDeleted val="0"/>
    <c:plotArea>
      <c:layout/>
      <c:barChart>
        <c:barDir val="col"/>
        <c:grouping val="clustered"/>
        <c:varyColors val="0"/>
        <c:ser>
          <c:idx val="0"/>
          <c:order val="0"/>
          <c:spPr>
            <a:solidFill>
              <a:srgbClr val="73B3C7"/>
            </a:solidFill>
            <a:ln>
              <a:noFill/>
            </a:ln>
            <a:effectLst/>
          </c:spPr>
          <c:invertIfNegative val="0"/>
          <c:dPt>
            <c:idx val="1"/>
            <c:invertIfNegative val="0"/>
            <c:bubble3D val="0"/>
            <c:spPr>
              <a:solidFill>
                <a:srgbClr val="3C8196"/>
              </a:solidFill>
              <a:ln>
                <a:noFill/>
              </a:ln>
              <a:effectLst/>
            </c:spPr>
            <c:extLst>
              <c:ext xmlns:c16="http://schemas.microsoft.com/office/drawing/2014/chart" uri="{C3380CC4-5D6E-409C-BE32-E72D297353CC}">
                <c16:uniqueId val="{00000001-E787-4FCC-8B88-52467211A2E3}"/>
              </c:ext>
            </c:extLst>
          </c:dPt>
          <c:dPt>
            <c:idx val="2"/>
            <c:invertIfNegative val="0"/>
            <c:bubble3D val="0"/>
            <c:spPr>
              <a:solidFill>
                <a:srgbClr val="2D6171"/>
              </a:solidFill>
              <a:ln>
                <a:noFill/>
              </a:ln>
              <a:effectLst/>
            </c:spPr>
            <c:extLst>
              <c:ext xmlns:c16="http://schemas.microsoft.com/office/drawing/2014/chart" uri="{C3380CC4-5D6E-409C-BE32-E72D297353CC}">
                <c16:uniqueId val="{00000003-E787-4FCC-8B88-52467211A2E3}"/>
              </c:ext>
            </c:extLst>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Sheet1!$A$1:$C$1</c:f>
              <c:strCache>
                <c:ptCount val="3"/>
                <c:pt idx="0">
                  <c:v>SPPC 2019 (2019-2028)</c:v>
                </c:pt>
                <c:pt idx="1">
                  <c:v>SPPC 2022 (2022-2031)</c:v>
                </c:pt>
                <c:pt idx="2">
                  <c:v>SPPC 2024 (2024-2033)</c:v>
                </c:pt>
              </c:strCache>
            </c:strRef>
          </c:cat>
          <c:val>
            <c:numRef>
              <c:f>Sheet1!$A$2:$C$2</c:f>
              <c:numCache>
                <c:formatCode>0%</c:formatCode>
                <c:ptCount val="3"/>
                <c:pt idx="0">
                  <c:v>0.12</c:v>
                </c:pt>
                <c:pt idx="1">
                  <c:v>0.19</c:v>
                </c:pt>
                <c:pt idx="2">
                  <c:v>0.21</c:v>
                </c:pt>
              </c:numCache>
            </c:numRef>
          </c:val>
          <c:extLst>
            <c:ext xmlns:c16="http://schemas.microsoft.com/office/drawing/2014/chart" uri="{C3380CC4-5D6E-409C-BE32-E72D297353CC}">
              <c16:uniqueId val="{00000004-E787-4FCC-8B88-52467211A2E3}"/>
            </c:ext>
          </c:extLst>
        </c:ser>
        <c:dLbls>
          <c:showLegendKey val="0"/>
          <c:showVal val="0"/>
          <c:showCatName val="0"/>
          <c:showSerName val="0"/>
          <c:showPercent val="0"/>
          <c:showBubbleSize val="0"/>
        </c:dLbls>
        <c:gapWidth val="219"/>
        <c:overlap val="-27"/>
        <c:axId val="914516464"/>
        <c:axId val="914514544"/>
      </c:barChart>
      <c:catAx>
        <c:axId val="914516464"/>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914514544"/>
        <c:crosses val="autoZero"/>
        <c:auto val="1"/>
        <c:lblAlgn val="ctr"/>
        <c:lblOffset val="100"/>
        <c:noMultiLvlLbl val="0"/>
      </c:catAx>
      <c:valAx>
        <c:axId val="914514544"/>
        <c:scaling>
          <c:orientation val="minMax"/>
        </c:scaling>
        <c:delete val="1"/>
        <c:axPos val="l"/>
        <c:majorGridlines>
          <c:spPr>
            <a:ln w="9525" cap="flat" cmpd="sng" algn="ctr">
              <a:solidFill>
                <a:schemeClr val="tx1">
                  <a:lumMod val="15000"/>
                  <a:lumOff val="85000"/>
                </a:schemeClr>
              </a:solidFill>
              <a:round/>
            </a:ln>
            <a:effectLst/>
          </c:spPr>
        </c:majorGridlines>
        <c:numFmt formatCode="0%" sourceLinked="1"/>
        <c:majorTickMark val="out"/>
        <c:minorTickMark val="none"/>
        <c:tickLblPos val="nextTo"/>
        <c:crossAx val="91451646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75000"/>
                    <a:lumOff val="25000"/>
                  </a:schemeClr>
                </a:solidFill>
                <a:latin typeface="+mn-lt"/>
                <a:ea typeface="+mn-ea"/>
                <a:cs typeface="+mn-cs"/>
              </a:defRPr>
            </a:pPr>
            <a:r>
              <a:rPr lang="en-CA" sz="1200" b="1" dirty="0">
                <a:solidFill>
                  <a:schemeClr val="tx1"/>
                </a:solidFill>
              </a:rPr>
              <a:t>Part des </a:t>
            </a:r>
            <a:r>
              <a:rPr lang="en-CA" sz="1200" b="1" dirty="0" err="1">
                <a:solidFill>
                  <a:schemeClr val="tx1"/>
                </a:solidFill>
              </a:rPr>
              <a:t>adultes</a:t>
            </a:r>
            <a:r>
              <a:rPr lang="en-CA" sz="1200" b="1" baseline="0" dirty="0">
                <a:solidFill>
                  <a:schemeClr val="tx1"/>
                </a:solidFill>
              </a:rPr>
              <a:t> </a:t>
            </a:r>
            <a:r>
              <a:rPr lang="en-CA" sz="1200" b="1" baseline="0" dirty="0" err="1">
                <a:solidFill>
                  <a:schemeClr val="tx1"/>
                </a:solidFill>
              </a:rPr>
              <a:t>considérés</a:t>
            </a:r>
            <a:r>
              <a:rPr lang="en-CA" sz="1200" b="1" baseline="0" dirty="0">
                <a:solidFill>
                  <a:schemeClr val="tx1"/>
                </a:solidFill>
              </a:rPr>
              <a:t> </a:t>
            </a:r>
            <a:r>
              <a:rPr lang="en-CA" sz="1200" b="1" baseline="0" dirty="0" err="1">
                <a:solidFill>
                  <a:schemeClr val="tx1"/>
                </a:solidFill>
              </a:rPr>
              <a:t>comme</a:t>
            </a:r>
            <a:r>
              <a:rPr lang="en-CA" sz="1200" b="1" baseline="0" dirty="0">
                <a:solidFill>
                  <a:schemeClr val="tx1"/>
                </a:solidFill>
              </a:rPr>
              <a:t> </a:t>
            </a:r>
            <a:r>
              <a:rPr lang="en-CA" sz="1200" b="1" baseline="0" dirty="0" err="1">
                <a:solidFill>
                  <a:schemeClr val="tx1"/>
                </a:solidFill>
              </a:rPr>
              <a:t>possédant</a:t>
            </a:r>
            <a:r>
              <a:rPr lang="en-CA" sz="1200" b="1" baseline="0" dirty="0">
                <a:solidFill>
                  <a:schemeClr val="tx1"/>
                </a:solidFill>
              </a:rPr>
              <a:t> de faibles compétences en littératie et en numératie (PEICA 2012, 2023**)</a:t>
            </a:r>
            <a:endParaRPr lang="en-CA" sz="1200" b="1" dirty="0">
              <a:solidFill>
                <a:schemeClr val="tx1"/>
              </a:solidFill>
            </a:endParaRP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75000"/>
                  <a:lumOff val="25000"/>
                </a:schemeClr>
              </a:solidFill>
              <a:latin typeface="+mn-lt"/>
              <a:ea typeface="+mn-ea"/>
              <a:cs typeface="+mn-cs"/>
            </a:defRPr>
          </a:pPr>
          <a:endParaRPr lang="en-CA"/>
        </a:p>
      </c:txPr>
    </c:title>
    <c:autoTitleDeleted val="0"/>
    <c:plotArea>
      <c:layout/>
      <c:barChart>
        <c:barDir val="col"/>
        <c:grouping val="clustered"/>
        <c:varyColors val="0"/>
        <c:ser>
          <c:idx val="0"/>
          <c:order val="0"/>
          <c:tx>
            <c:strRef>
              <c:f>Sheet1!$B$25</c:f>
              <c:strCache>
                <c:ptCount val="1"/>
                <c:pt idx="0">
                  <c:v>2012</c:v>
                </c:pt>
              </c:strCache>
            </c:strRef>
          </c:tx>
          <c:spPr>
            <a:solidFill>
              <a:schemeClr val="tx2">
                <a:lumMod val="75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multiLvlStrRef>
              <c:f>Sheet1!$C$23:$F$24</c:f>
              <c:multiLvlStrCache>
                <c:ptCount val="4"/>
                <c:lvl>
                  <c:pt idx="0">
                    <c:v>Littératie</c:v>
                  </c:pt>
                  <c:pt idx="1">
                    <c:v>Numératie</c:v>
                  </c:pt>
                  <c:pt idx="2">
                    <c:v>Littératie</c:v>
                  </c:pt>
                  <c:pt idx="3">
                    <c:v>Numératie</c:v>
                  </c:pt>
                </c:lvl>
                <c:lvl>
                  <c:pt idx="0">
                    <c:v>Canada</c:v>
                  </c:pt>
                  <c:pt idx="2">
                    <c:v>OCDE - Pays du 1er cycle</c:v>
                  </c:pt>
                </c:lvl>
              </c:multiLvlStrCache>
            </c:multiLvlStrRef>
          </c:cat>
          <c:val>
            <c:numRef>
              <c:f>Sheet1!$C$25:$F$25</c:f>
              <c:numCache>
                <c:formatCode>0%</c:formatCode>
                <c:ptCount val="4"/>
                <c:pt idx="0">
                  <c:v>0.16</c:v>
                </c:pt>
                <c:pt idx="1">
                  <c:v>0.22</c:v>
                </c:pt>
                <c:pt idx="2">
                  <c:v>0.16</c:v>
                </c:pt>
                <c:pt idx="3">
                  <c:v>0.19</c:v>
                </c:pt>
              </c:numCache>
            </c:numRef>
          </c:val>
          <c:extLst>
            <c:ext xmlns:c16="http://schemas.microsoft.com/office/drawing/2014/chart" uri="{C3380CC4-5D6E-409C-BE32-E72D297353CC}">
              <c16:uniqueId val="{00000000-0DE5-44D2-9B25-71B04B8E8E8A}"/>
            </c:ext>
          </c:extLst>
        </c:ser>
        <c:ser>
          <c:idx val="1"/>
          <c:order val="1"/>
          <c:tx>
            <c:strRef>
              <c:f>Sheet1!$B$26</c:f>
              <c:strCache>
                <c:ptCount val="1"/>
                <c:pt idx="0">
                  <c:v>2023 </c:v>
                </c:pt>
              </c:strCache>
            </c:strRef>
          </c:tx>
          <c:spPr>
            <a:solidFill>
              <a:schemeClr val="tx2">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multiLvlStrRef>
              <c:f>Sheet1!$C$23:$F$24</c:f>
              <c:multiLvlStrCache>
                <c:ptCount val="4"/>
                <c:lvl>
                  <c:pt idx="0">
                    <c:v>Littératie</c:v>
                  </c:pt>
                  <c:pt idx="1">
                    <c:v>Numératie</c:v>
                  </c:pt>
                  <c:pt idx="2">
                    <c:v>Littératie</c:v>
                  </c:pt>
                  <c:pt idx="3">
                    <c:v>Numératie</c:v>
                  </c:pt>
                </c:lvl>
                <c:lvl>
                  <c:pt idx="0">
                    <c:v>Canada</c:v>
                  </c:pt>
                  <c:pt idx="2">
                    <c:v>OCDE - Pays du 1er cycle</c:v>
                  </c:pt>
                </c:lvl>
              </c:multiLvlStrCache>
            </c:multiLvlStrRef>
          </c:cat>
          <c:val>
            <c:numRef>
              <c:f>Sheet1!$C$26:$F$26</c:f>
              <c:numCache>
                <c:formatCode>0%</c:formatCode>
                <c:ptCount val="4"/>
                <c:pt idx="0">
                  <c:v>0.18</c:v>
                </c:pt>
                <c:pt idx="1">
                  <c:v>0.19</c:v>
                </c:pt>
                <c:pt idx="2">
                  <c:v>0.21</c:v>
                </c:pt>
                <c:pt idx="3">
                  <c:v>0.2</c:v>
                </c:pt>
              </c:numCache>
            </c:numRef>
          </c:val>
          <c:extLst>
            <c:ext xmlns:c16="http://schemas.microsoft.com/office/drawing/2014/chart" uri="{C3380CC4-5D6E-409C-BE32-E72D297353CC}">
              <c16:uniqueId val="{00000001-0DE5-44D2-9B25-71B04B8E8E8A}"/>
            </c:ext>
          </c:extLst>
        </c:ser>
        <c:dLbls>
          <c:showLegendKey val="0"/>
          <c:showVal val="0"/>
          <c:showCatName val="0"/>
          <c:showSerName val="0"/>
          <c:showPercent val="0"/>
          <c:showBubbleSize val="0"/>
        </c:dLbls>
        <c:gapWidth val="69"/>
        <c:overlap val="-15"/>
        <c:axId val="1629820447"/>
        <c:axId val="1629815167"/>
      </c:barChart>
      <c:catAx>
        <c:axId val="1629820447"/>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1629815167"/>
        <c:crosses val="autoZero"/>
        <c:auto val="1"/>
        <c:lblAlgn val="ctr"/>
        <c:lblOffset val="100"/>
        <c:noMultiLvlLbl val="0"/>
      </c:catAx>
      <c:valAx>
        <c:axId val="1629815167"/>
        <c:scaling>
          <c:orientation val="minMax"/>
        </c:scaling>
        <c:delete val="1"/>
        <c:axPos val="l"/>
        <c:numFmt formatCode="0%" sourceLinked="1"/>
        <c:majorTickMark val="none"/>
        <c:minorTickMark val="none"/>
        <c:tickLblPos val="nextTo"/>
        <c:crossAx val="1629820447"/>
        <c:crosses val="autoZero"/>
        <c:crossBetween val="between"/>
      </c:valAx>
      <c:spPr>
        <a:noFill/>
        <a:ln w="25400">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CA" sz="1200" b="1" i="0" u="none" strike="noStrike" kern="1200" spc="0" baseline="0" dirty="0">
                <a:solidFill>
                  <a:sysClr val="windowText" lastClr="000000"/>
                </a:solidFill>
              </a:rPr>
              <a:t>Scores moyens en littératie et en numératie de la population </a:t>
            </a:r>
            <a:r>
              <a:rPr lang="en-CA" sz="1200" b="1" i="0" u="none" strike="noStrike" kern="1200" spc="0" baseline="0" dirty="0" err="1">
                <a:solidFill>
                  <a:sysClr val="windowText" lastClr="000000"/>
                </a:solidFill>
              </a:rPr>
              <a:t>adulte</a:t>
            </a:r>
            <a:r>
              <a:rPr lang="en-CA" sz="1200" b="1" i="0" u="none" strike="noStrike" kern="1200" spc="0" baseline="0" dirty="0">
                <a:solidFill>
                  <a:sysClr val="windowText" lastClr="000000"/>
                </a:solidFill>
              </a:rPr>
              <a:t> (PEICA 2012, 2023**) </a:t>
            </a:r>
          </a:p>
        </c:rich>
      </c:tx>
      <c:layout>
        <c:manualLayout>
          <c:xMode val="edge"/>
          <c:yMode val="edge"/>
          <c:x val="0.11211801395566891"/>
          <c:y val="2.5196604369589766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Sheet1!$A$5</c:f>
              <c:strCache>
                <c:ptCount val="1"/>
                <c:pt idx="0">
                  <c:v>2012</c:v>
                </c:pt>
              </c:strCache>
            </c:strRef>
          </c:tx>
          <c:spPr>
            <a:solidFill>
              <a:schemeClr val="tx2">
                <a:lumMod val="75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multiLvlStrRef>
              <c:f>Sheet1!$B$3:$E$4</c:f>
              <c:multiLvlStrCache>
                <c:ptCount val="4"/>
                <c:lvl>
                  <c:pt idx="0">
                    <c:v>Littératie</c:v>
                  </c:pt>
                  <c:pt idx="1">
                    <c:v>Numératie</c:v>
                  </c:pt>
                  <c:pt idx="2">
                    <c:v>Littératie</c:v>
                  </c:pt>
                  <c:pt idx="3">
                    <c:v>Numératie</c:v>
                  </c:pt>
                </c:lvl>
                <c:lvl>
                  <c:pt idx="0">
                    <c:v>Canada</c:v>
                  </c:pt>
                  <c:pt idx="2">
                    <c:v>OCDE - Pays du 1er cycle</c:v>
                  </c:pt>
                </c:lvl>
              </c:multiLvlStrCache>
            </c:multiLvlStrRef>
          </c:cat>
          <c:val>
            <c:numRef>
              <c:f>Sheet1!$B$5:$E$5</c:f>
              <c:numCache>
                <c:formatCode>General</c:formatCode>
                <c:ptCount val="4"/>
                <c:pt idx="0">
                  <c:v>274</c:v>
                </c:pt>
                <c:pt idx="1">
                  <c:v>266</c:v>
                </c:pt>
                <c:pt idx="2">
                  <c:v>273</c:v>
                </c:pt>
                <c:pt idx="3">
                  <c:v>269</c:v>
                </c:pt>
              </c:numCache>
            </c:numRef>
          </c:val>
          <c:extLst>
            <c:ext xmlns:c16="http://schemas.microsoft.com/office/drawing/2014/chart" uri="{C3380CC4-5D6E-409C-BE32-E72D297353CC}">
              <c16:uniqueId val="{00000000-5FA7-4C6A-A795-B7D7533677F7}"/>
            </c:ext>
          </c:extLst>
        </c:ser>
        <c:ser>
          <c:idx val="1"/>
          <c:order val="1"/>
          <c:tx>
            <c:strRef>
              <c:f>Sheet1!$A$6</c:f>
              <c:strCache>
                <c:ptCount val="1"/>
                <c:pt idx="0">
                  <c:v>2023 </c:v>
                </c:pt>
              </c:strCache>
            </c:strRef>
          </c:tx>
          <c:spPr>
            <a:solidFill>
              <a:schemeClr val="tx2">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multiLvlStrRef>
              <c:f>Sheet1!$B$3:$E$4</c:f>
              <c:multiLvlStrCache>
                <c:ptCount val="4"/>
                <c:lvl>
                  <c:pt idx="0">
                    <c:v>Littératie</c:v>
                  </c:pt>
                  <c:pt idx="1">
                    <c:v>Numératie</c:v>
                  </c:pt>
                  <c:pt idx="2">
                    <c:v>Littératie</c:v>
                  </c:pt>
                  <c:pt idx="3">
                    <c:v>Numératie</c:v>
                  </c:pt>
                </c:lvl>
                <c:lvl>
                  <c:pt idx="0">
                    <c:v>Canada</c:v>
                  </c:pt>
                  <c:pt idx="2">
                    <c:v>OCDE - Pays du 1er cycle</c:v>
                  </c:pt>
                </c:lvl>
              </c:multiLvlStrCache>
            </c:multiLvlStrRef>
          </c:cat>
          <c:val>
            <c:numRef>
              <c:f>Sheet1!$B$6:$E$6</c:f>
              <c:numCache>
                <c:formatCode>General</c:formatCode>
                <c:ptCount val="4"/>
                <c:pt idx="0">
                  <c:v>273</c:v>
                </c:pt>
                <c:pt idx="1">
                  <c:v>272</c:v>
                </c:pt>
                <c:pt idx="2">
                  <c:v>268</c:v>
                </c:pt>
                <c:pt idx="3">
                  <c:v>270</c:v>
                </c:pt>
              </c:numCache>
            </c:numRef>
          </c:val>
          <c:extLst>
            <c:ext xmlns:c16="http://schemas.microsoft.com/office/drawing/2014/chart" uri="{C3380CC4-5D6E-409C-BE32-E72D297353CC}">
              <c16:uniqueId val="{00000001-5FA7-4C6A-A795-B7D7533677F7}"/>
            </c:ext>
          </c:extLst>
        </c:ser>
        <c:dLbls>
          <c:dLblPos val="outEnd"/>
          <c:showLegendKey val="0"/>
          <c:showVal val="1"/>
          <c:showCatName val="0"/>
          <c:showSerName val="0"/>
          <c:showPercent val="0"/>
          <c:showBubbleSize val="0"/>
        </c:dLbls>
        <c:gapWidth val="69"/>
        <c:overlap val="-15"/>
        <c:axId val="1299364143"/>
        <c:axId val="1299355983"/>
        <c:extLst>
          <c:ext xmlns:c15="http://schemas.microsoft.com/office/drawing/2012/chart" uri="{02D57815-91ED-43cb-92C2-25804820EDAC}">
            <c15:filteredBarSeries>
              <c15:ser>
                <c:idx val="2"/>
                <c:order val="2"/>
                <c:tx>
                  <c:strRef>
                    <c:extLst>
                      <c:ext uri="{02D57815-91ED-43cb-92C2-25804820EDAC}">
                        <c15:formulaRef>
                          <c15:sqref>Sheet1!$A$7</c15:sqref>
                        </c15:formulaRef>
                      </c:ext>
                    </c:extLst>
                    <c:strCache>
                      <c:ptCount val="1"/>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uri="{CE6537A1-D6FC-4f65-9D91-7224C49458BB}">
                      <c15:showLeaderLines val="1"/>
                      <c15:leaderLines>
                        <c:spPr>
                          <a:ln w="9525" cap="flat" cmpd="sng" algn="ctr">
                            <a:solidFill>
                              <a:schemeClr val="tx1">
                                <a:lumMod val="35000"/>
                                <a:lumOff val="65000"/>
                              </a:schemeClr>
                            </a:solidFill>
                            <a:round/>
                          </a:ln>
                          <a:effectLst/>
                        </c:spPr>
                      </c15:leaderLines>
                    </c:ext>
                  </c:extLst>
                </c:dLbls>
                <c:cat>
                  <c:multiLvlStrRef>
                    <c:extLst>
                      <c:ext uri="{02D57815-91ED-43cb-92C2-25804820EDAC}">
                        <c15:formulaRef>
                          <c15:sqref>Sheet1!$B$3:$E$4</c15:sqref>
                        </c15:formulaRef>
                      </c:ext>
                    </c:extLst>
                    <c:multiLvlStrCache>
                      <c:ptCount val="4"/>
                      <c:lvl>
                        <c:pt idx="0">
                          <c:v>Littératie</c:v>
                        </c:pt>
                        <c:pt idx="1">
                          <c:v>Numératie</c:v>
                        </c:pt>
                        <c:pt idx="2">
                          <c:v>Littératie</c:v>
                        </c:pt>
                        <c:pt idx="3">
                          <c:v>Numératie</c:v>
                        </c:pt>
                      </c:lvl>
                      <c:lvl>
                        <c:pt idx="0">
                          <c:v>Canada</c:v>
                        </c:pt>
                        <c:pt idx="2">
                          <c:v>OCDE - Pays du 1er cycle</c:v>
                        </c:pt>
                      </c:lvl>
                    </c:multiLvlStrCache>
                  </c:multiLvlStrRef>
                </c:cat>
                <c:val>
                  <c:numRef>
                    <c:extLst>
                      <c:ext uri="{02D57815-91ED-43cb-92C2-25804820EDAC}">
                        <c15:formulaRef>
                          <c15:sqref>Sheet1!$B$7:$E$7</c15:sqref>
                        </c15:formulaRef>
                      </c:ext>
                    </c:extLst>
                    <c:numCache>
                      <c:formatCode>General</c:formatCode>
                      <c:ptCount val="4"/>
                    </c:numCache>
                  </c:numRef>
                </c:val>
                <c:extLst>
                  <c:ext xmlns:c16="http://schemas.microsoft.com/office/drawing/2014/chart" uri="{C3380CC4-5D6E-409C-BE32-E72D297353CC}">
                    <c16:uniqueId val="{00000002-5FA7-4C6A-A795-B7D7533677F7}"/>
                  </c:ext>
                </c:extLst>
              </c15:ser>
            </c15:filteredBarSeries>
          </c:ext>
        </c:extLst>
      </c:barChart>
      <c:catAx>
        <c:axId val="1299364143"/>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1299355983"/>
        <c:crosses val="autoZero"/>
        <c:auto val="1"/>
        <c:lblAlgn val="ctr"/>
        <c:lblOffset val="100"/>
        <c:noMultiLvlLbl val="0"/>
      </c:catAx>
      <c:valAx>
        <c:axId val="1299355983"/>
        <c:scaling>
          <c:orientation val="minMax"/>
        </c:scaling>
        <c:delete val="1"/>
        <c:axPos val="l"/>
        <c:numFmt formatCode="General" sourceLinked="1"/>
        <c:majorTickMark val="none"/>
        <c:minorTickMark val="none"/>
        <c:tickLblPos val="nextTo"/>
        <c:crossAx val="1299364143"/>
        <c:crosses val="autoZero"/>
        <c:crossBetween val="between"/>
      </c:valAx>
      <c:spPr>
        <a:noFill/>
        <a:ln w="25400">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5"/>
    </mc:Choice>
    <mc:Fallback>
      <c:style val="5"/>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CA" sz="1300" b="1" dirty="0">
                <a:solidFill>
                  <a:schemeClr val="tx1"/>
                </a:solidFill>
              </a:rPr>
              <a:t>Participation à </a:t>
            </a:r>
            <a:r>
              <a:rPr lang="en-CA" sz="1300" b="1" dirty="0" err="1">
                <a:solidFill>
                  <a:schemeClr val="tx1"/>
                </a:solidFill>
              </a:rPr>
              <a:t>l’apprentissage</a:t>
            </a:r>
            <a:r>
              <a:rPr lang="en-CA" sz="1300" b="1" dirty="0">
                <a:solidFill>
                  <a:schemeClr val="tx1"/>
                </a:solidFill>
              </a:rPr>
              <a:t> pour </a:t>
            </a:r>
            <a:r>
              <a:rPr lang="en-CA" sz="1300" b="1" dirty="0" err="1">
                <a:solidFill>
                  <a:schemeClr val="tx1"/>
                </a:solidFill>
              </a:rPr>
              <a:t>adultes</a:t>
            </a:r>
            <a:r>
              <a:rPr lang="en-CA" sz="1300" b="1" dirty="0">
                <a:solidFill>
                  <a:schemeClr val="tx1"/>
                </a:solidFill>
              </a:rPr>
              <a:t> au </a:t>
            </a:r>
            <a:r>
              <a:rPr lang="en-CA" sz="1300" b="1" dirty="0" err="1">
                <a:solidFill>
                  <a:schemeClr val="tx1"/>
                </a:solidFill>
              </a:rPr>
              <a:t>cours</a:t>
            </a:r>
            <a:r>
              <a:rPr lang="en-CA" sz="1300" b="1" dirty="0">
                <a:solidFill>
                  <a:schemeClr val="tx1"/>
                </a:solidFill>
              </a:rPr>
              <a:t> des 12 </a:t>
            </a:r>
            <a:r>
              <a:rPr lang="en-CA" sz="1300" b="1" dirty="0" err="1">
                <a:solidFill>
                  <a:schemeClr val="tx1"/>
                </a:solidFill>
              </a:rPr>
              <a:t>derniers</a:t>
            </a:r>
            <a:r>
              <a:rPr lang="en-CA" sz="1300" b="1" dirty="0">
                <a:solidFill>
                  <a:schemeClr val="tx1"/>
                </a:solidFill>
              </a:rPr>
              <a:t> </a:t>
            </a:r>
            <a:r>
              <a:rPr lang="en-CA" sz="1300" b="1" dirty="0" err="1">
                <a:solidFill>
                  <a:schemeClr val="tx1"/>
                </a:solidFill>
              </a:rPr>
              <a:t>mois</a:t>
            </a:r>
            <a:r>
              <a:rPr lang="en-CA" sz="1300" b="1" dirty="0">
                <a:solidFill>
                  <a:schemeClr val="tx1"/>
                </a:solidFill>
              </a:rPr>
              <a:t>, </a:t>
            </a:r>
            <a:r>
              <a:rPr lang="en-CA" sz="1300" b="1" dirty="0" err="1">
                <a:solidFill>
                  <a:schemeClr val="tx1"/>
                </a:solidFill>
              </a:rPr>
              <a:t>selon</a:t>
            </a:r>
            <a:r>
              <a:rPr lang="en-CA" sz="1300" b="1" dirty="0">
                <a:solidFill>
                  <a:schemeClr val="tx1"/>
                </a:solidFill>
              </a:rPr>
              <a:t> le type </a:t>
            </a:r>
            <a:r>
              <a:rPr lang="en-CA" sz="1300" b="1" dirty="0" err="1">
                <a:solidFill>
                  <a:schemeClr val="tx1"/>
                </a:solidFill>
              </a:rPr>
              <a:t>d’apprentissage</a:t>
            </a:r>
            <a:r>
              <a:rPr lang="en-CA" sz="1300" b="1" dirty="0">
                <a:solidFill>
                  <a:schemeClr val="tx1"/>
                </a:solidFill>
              </a:rPr>
              <a:t>, Canada (2023)</a:t>
            </a: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Sheet1!$B$1</c:f>
              <c:strCache>
                <c:ptCount val="1"/>
                <c:pt idx="0">
                  <c:v>Participation in adult learning in the past 12 months, by type of learning, Canada (2023)</c:v>
                </c:pt>
              </c:strCache>
            </c:strRef>
          </c:tx>
          <c:dPt>
            <c:idx val="0"/>
            <c:bubble3D val="0"/>
            <c:spPr>
              <a:solidFill>
                <a:schemeClr val="bg2">
                  <a:lumMod val="75000"/>
                </a:schemeClr>
              </a:solidFill>
              <a:ln w="19050">
                <a:solidFill>
                  <a:schemeClr val="lt1"/>
                </a:solidFill>
              </a:ln>
              <a:effectLst/>
            </c:spPr>
            <c:extLst>
              <c:ext xmlns:c16="http://schemas.microsoft.com/office/drawing/2014/chart" uri="{C3380CC4-5D6E-409C-BE32-E72D297353CC}">
                <c16:uniqueId val="{00000001-C003-4C40-AB9C-5A5FA85A6BB0}"/>
              </c:ext>
            </c:extLst>
          </c:dPt>
          <c:dPt>
            <c:idx val="1"/>
            <c:bubble3D val="0"/>
            <c:spPr>
              <a:solidFill>
                <a:schemeClr val="accent3">
                  <a:tint val="86000"/>
                </a:schemeClr>
              </a:solidFill>
              <a:ln w="19050">
                <a:solidFill>
                  <a:schemeClr val="lt1"/>
                </a:solidFill>
              </a:ln>
              <a:effectLst/>
            </c:spPr>
            <c:extLst>
              <c:ext xmlns:c16="http://schemas.microsoft.com/office/drawing/2014/chart" uri="{C3380CC4-5D6E-409C-BE32-E72D297353CC}">
                <c16:uniqueId val="{00000003-C003-4C40-AB9C-5A5FA85A6BB0}"/>
              </c:ext>
            </c:extLst>
          </c:dPt>
          <c:dPt>
            <c:idx val="2"/>
            <c:bubble3D val="0"/>
            <c:spPr>
              <a:solidFill>
                <a:schemeClr val="accent2"/>
              </a:solidFill>
              <a:ln w="19050">
                <a:solidFill>
                  <a:schemeClr val="lt1"/>
                </a:solidFill>
              </a:ln>
              <a:effectLst/>
            </c:spPr>
            <c:extLst>
              <c:ext xmlns:c16="http://schemas.microsoft.com/office/drawing/2014/chart" uri="{C3380CC4-5D6E-409C-BE32-E72D297353CC}">
                <c16:uniqueId val="{00000005-C003-4C40-AB9C-5A5FA85A6BB0}"/>
              </c:ext>
            </c:extLst>
          </c:dPt>
          <c:dPt>
            <c:idx val="3"/>
            <c:bubble3D val="0"/>
            <c:spPr>
              <a:solidFill>
                <a:schemeClr val="accent6"/>
              </a:solidFill>
              <a:ln w="19050">
                <a:solidFill>
                  <a:schemeClr val="lt1"/>
                </a:solidFill>
              </a:ln>
              <a:effectLst/>
            </c:spPr>
            <c:extLst>
              <c:ext xmlns:c16="http://schemas.microsoft.com/office/drawing/2014/chart" uri="{C3380CC4-5D6E-409C-BE32-E72D297353CC}">
                <c16:uniqueId val="{00000007-C003-4C40-AB9C-5A5FA85A6BB0}"/>
              </c:ext>
            </c:extLst>
          </c:dPt>
          <c:dLbls>
            <c:dLbl>
              <c:idx val="0"/>
              <c:layout>
                <c:manualLayout>
                  <c:x val="-0.10605544354289884"/>
                  <c:y val="3.7007423400457096E-2"/>
                </c:manualLayout>
              </c:layout>
              <c:tx>
                <c:rich>
                  <a:bodyPr/>
                  <a:lstStyle/>
                  <a:p>
                    <a:fld id="{E6A2F1C2-12AF-4D88-ABC2-BEE6946A22FC}" type="VALUE">
                      <a:rPr lang="en-US" smtClean="0"/>
                      <a:pPr/>
                      <a:t>[VALUE]</a:t>
                    </a:fld>
                    <a:r>
                      <a:rPr lang="en-US"/>
                      <a:t> %</a:t>
                    </a:r>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1-C003-4C40-AB9C-5A5FA85A6BB0}"/>
                </c:ext>
              </c:extLst>
            </c:dLbl>
            <c:dLbl>
              <c:idx val="1"/>
              <c:layout>
                <c:manualLayout>
                  <c:x val="8.7810487288327785E-2"/>
                  <c:y val="-0.10249039965402995"/>
                </c:manualLayout>
              </c:layout>
              <c:tx>
                <c:rich>
                  <a:bodyPr/>
                  <a:lstStyle/>
                  <a:p>
                    <a:fld id="{5740CBC4-4F19-47E4-9691-E6C41B5384C1}" type="VALUE">
                      <a:rPr lang="en-US" smtClean="0"/>
                      <a:pPr/>
                      <a:t>[VALUE]</a:t>
                    </a:fld>
                    <a:r>
                      <a:rPr lang="en-US"/>
                      <a:t> %</a:t>
                    </a:r>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3-C003-4C40-AB9C-5A5FA85A6BB0}"/>
                </c:ext>
              </c:extLst>
            </c:dLbl>
            <c:dLbl>
              <c:idx val="2"/>
              <c:tx>
                <c:rich>
                  <a:bodyPr/>
                  <a:lstStyle/>
                  <a:p>
                    <a:fld id="{FB174706-6915-498C-A08F-7B51810085A9}" type="PERCENTAGE">
                      <a:rPr lang="en-US" smtClean="0"/>
                      <a:pPr/>
                      <a:t>[PERCENTAGE]</a:t>
                    </a:fld>
                    <a:endParaRPr lang="fr-CA"/>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5-C003-4C40-AB9C-5A5FA85A6BB0}"/>
                </c:ext>
              </c:extLst>
            </c:dLbl>
            <c:dLbl>
              <c:idx val="3"/>
              <c:layout>
                <c:manualLayout>
                  <c:x val="1.3419796035429277E-2"/>
                  <c:y val="5.3626880199964269E-2"/>
                </c:manualLayout>
              </c:layout>
              <c:tx>
                <c:rich>
                  <a:bodyPr rot="0" spcFirstLastPara="1" vertOverflow="ellipsis" vert="horz" wrap="square" lIns="38100" tIns="19050" rIns="38100" bIns="19050" anchor="ctr" anchorCtr="1">
                    <a:noAutofit/>
                  </a:bodyPr>
                  <a:lstStyle/>
                  <a:p>
                    <a:pPr>
                      <a:defRPr sz="1100" b="1" i="0" u="none" strike="noStrike" kern="1200" baseline="0">
                        <a:solidFill>
                          <a:schemeClr val="tx1"/>
                        </a:solidFill>
                        <a:latin typeface="+mn-lt"/>
                        <a:ea typeface="+mn-ea"/>
                        <a:cs typeface="+mn-cs"/>
                      </a:defRPr>
                    </a:pPr>
                    <a:fld id="{0F3B5215-6CDD-423F-8C10-133DE3FFC147}" type="VALUE">
                      <a:rPr lang="en-US" smtClean="0"/>
                      <a:pPr>
                        <a:defRPr sz="1100" b="1">
                          <a:solidFill>
                            <a:schemeClr val="tx1"/>
                          </a:solidFill>
                        </a:defRPr>
                      </a:pPr>
                      <a:t>[VALUE]</a:t>
                    </a:fld>
                    <a:r>
                      <a:rPr lang="en-US"/>
                      <a:t> %</a:t>
                    </a:r>
                  </a:p>
                </c:rich>
              </c:tx>
              <c:spPr>
                <a:noFill/>
                <a:ln>
                  <a:noFill/>
                </a:ln>
                <a:effectLst/>
              </c:spPr>
              <c:txPr>
                <a:bodyPr rot="0" spcFirstLastPara="1" vertOverflow="ellipsis" vert="horz" wrap="square" lIns="38100" tIns="19050" rIns="38100" bIns="19050" anchor="ctr" anchorCtr="1">
                  <a:noAutofit/>
                </a:bodyPr>
                <a:lstStyle/>
                <a:p>
                  <a:pPr>
                    <a:defRPr sz="1100" b="1" i="0" u="none" strike="noStrike" kern="1200" baseline="0">
                      <a:solidFill>
                        <a:schemeClr val="tx1"/>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15:layout>
                    <c:manualLayout>
                      <c:w val="7.1894809529081047E-2"/>
                      <c:h val="6.0497624706949631E-2"/>
                    </c:manualLayout>
                  </c15:layout>
                  <c15:dlblFieldTable/>
                  <c15:showDataLabelsRange val="0"/>
                </c:ext>
                <c:ext xmlns:c16="http://schemas.microsoft.com/office/drawing/2014/chart" uri="{C3380CC4-5D6E-409C-BE32-E72D297353CC}">
                  <c16:uniqueId val="{00000007-C003-4C40-AB9C-5A5FA85A6BB0}"/>
                </c:ext>
              </c:extLst>
            </c:dLbl>
            <c:spPr>
              <a:noFill/>
              <a:ln>
                <a:noFill/>
              </a:ln>
              <a:effectLst/>
            </c:spPr>
            <c:txPr>
              <a:bodyPr rot="0" spcFirstLastPara="1" vertOverflow="ellipsis" vert="horz" wrap="square" lIns="38100" tIns="19050" rIns="38100" bIns="19050" anchor="ctr" anchorCtr="1">
                <a:spAutoFit/>
              </a:bodyPr>
              <a:lstStyle/>
              <a:p>
                <a:pPr>
                  <a:defRPr sz="1100" b="1" i="0" u="none" strike="noStrike" kern="1200" baseline="0">
                    <a:solidFill>
                      <a:schemeClr val="tx1"/>
                    </a:solidFill>
                    <a:latin typeface="+mn-lt"/>
                    <a:ea typeface="+mn-ea"/>
                    <a:cs typeface="+mn-cs"/>
                  </a:defRPr>
                </a:pPr>
                <a:endParaRPr lang="en-US"/>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Sheet1!$A$2:$A$5</c:f>
              <c:strCache>
                <c:ptCount val="4"/>
                <c:pt idx="0">
                  <c:v>Did not participate in adult learning </c:v>
                </c:pt>
                <c:pt idx="1">
                  <c:v>Non-formal learning only</c:v>
                </c:pt>
                <c:pt idx="2">
                  <c:v>Both formal and non-formal learning</c:v>
                </c:pt>
                <c:pt idx="3">
                  <c:v>Formal learning only </c:v>
                </c:pt>
              </c:strCache>
            </c:strRef>
          </c:cat>
          <c:val>
            <c:numRef>
              <c:f>Sheet1!$B$2:$B$5</c:f>
              <c:numCache>
                <c:formatCode>0</c:formatCode>
                <c:ptCount val="4"/>
                <c:pt idx="0">
                  <c:v>42.343499999999999</c:v>
                </c:pt>
                <c:pt idx="1">
                  <c:v>46.690109999999997</c:v>
                </c:pt>
                <c:pt idx="2">
                  <c:v>7.7986149999999999</c:v>
                </c:pt>
                <c:pt idx="3">
                  <c:v>3.1677689999999998</c:v>
                </c:pt>
              </c:numCache>
            </c:numRef>
          </c:val>
          <c:extLst>
            <c:ext xmlns:c16="http://schemas.microsoft.com/office/drawing/2014/chart" uri="{C3380CC4-5D6E-409C-BE32-E72D297353CC}">
              <c16:uniqueId val="{00000008-C003-4C40-AB9C-5A5FA85A6BB0}"/>
            </c:ext>
          </c:extLst>
        </c:ser>
        <c:dLbls>
          <c:showLegendKey val="0"/>
          <c:showVal val="0"/>
          <c:showCatName val="0"/>
          <c:showSerName val="0"/>
          <c:showPercent val="0"/>
          <c:showBubbleSize val="0"/>
          <c:showLeaderLines val="1"/>
        </c:dLbls>
        <c:firstSliceAng val="0"/>
      </c:pieChart>
      <c:spPr>
        <a:noFill/>
        <a:ln>
          <a:noFill/>
        </a:ln>
        <a:effectLst/>
      </c:spPr>
    </c:plotArea>
    <c:legend>
      <c:legendPos val="b"/>
      <c:layout>
        <c:manualLayout>
          <c:xMode val="edge"/>
          <c:yMode val="edge"/>
          <c:x val="5.4959448595264498E-2"/>
          <c:y val="0.8068225049668174"/>
          <c:w val="0.79483545399042521"/>
          <c:h val="0.17789112508898963"/>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userShapes r:id="rId4"/>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CA" sz="1100" b="1">
                <a:solidFill>
                  <a:schemeClr val="tx1"/>
                </a:solidFill>
              </a:rPr>
              <a:t>Nombre d’inscriptions à des programmes d’ÉPS par groupe d’âge</a:t>
            </a:r>
          </a:p>
          <a:p>
            <a:pPr>
              <a:defRPr/>
            </a:pPr>
            <a:r>
              <a:rPr lang="en-CA" sz="1000" b="1" baseline="0">
                <a:solidFill>
                  <a:schemeClr val="tx1"/>
                </a:solidFill>
              </a:rPr>
              <a:t>(étudiants canadiens, 2022/2023)</a:t>
            </a:r>
            <a:endParaRPr lang="en-CA" sz="1000" b="1">
              <a:solidFill>
                <a:schemeClr val="tx1"/>
              </a:solidFill>
            </a:endParaRP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Programmes traditionnels d’ÉPS (baccalauréat, études supérieures, doctorat, etc.)</c:v>
                </c:pt>
              </c:strCache>
            </c:strRef>
          </c:tx>
          <c:spPr>
            <a:solidFill>
              <a:srgbClr val="CAEBEE"/>
            </a:solidFill>
            <a:ln>
              <a:solidFill>
                <a:schemeClr val="tx1"/>
              </a:solidFill>
            </a:ln>
            <a:effectLst/>
          </c:spPr>
          <c:invertIfNegative val="0"/>
          <c:dLbls>
            <c:numFmt formatCode="#,##0" sourceLinked="0"/>
            <c:spPr>
              <a:noFill/>
              <a:ln>
                <a:noFill/>
              </a:ln>
              <a:effectLst/>
            </c:spPr>
            <c:txPr>
              <a:bodyPr rot="0" spcFirstLastPara="1" vertOverflow="ellipsis" vert="horz" wrap="square" lIns="38100" tIns="19050" rIns="38100" bIns="19050" anchor="ctr" anchorCtr="1">
                <a:spAutoFit/>
              </a:bodyPr>
              <a:lstStyle/>
              <a:p>
                <a:pPr>
                  <a:defRPr sz="800" b="0" i="0" u="none" strike="noStrike" kern="1200" baseline="0">
                    <a:solidFill>
                      <a:schemeClr val="tx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moins de 25 ans</c:v>
                </c:pt>
                <c:pt idx="1">
                  <c:v>25 à 29 ans</c:v>
                </c:pt>
                <c:pt idx="2">
                  <c:v>30 à 34 ans</c:v>
                </c:pt>
                <c:pt idx="3">
                  <c:v>35 à 39 ans</c:v>
                </c:pt>
                <c:pt idx="4">
                  <c:v>plus de 39 ans</c:v>
                </c:pt>
              </c:strCache>
            </c:strRef>
          </c:cat>
          <c:val>
            <c:numRef>
              <c:f>Sheet1!$B$2:$B$6</c:f>
              <c:numCache>
                <c:formatCode>General</c:formatCode>
                <c:ptCount val="5"/>
                <c:pt idx="0">
                  <c:v>961653</c:v>
                </c:pt>
                <c:pt idx="1">
                  <c:v>200415</c:v>
                </c:pt>
                <c:pt idx="2">
                  <c:v>93885</c:v>
                </c:pt>
                <c:pt idx="3">
                  <c:v>55068</c:v>
                </c:pt>
                <c:pt idx="4">
                  <c:v>82953</c:v>
                </c:pt>
              </c:numCache>
            </c:numRef>
          </c:val>
          <c:extLst>
            <c:ext xmlns:c16="http://schemas.microsoft.com/office/drawing/2014/chart" uri="{C3380CC4-5D6E-409C-BE32-E72D297353CC}">
              <c16:uniqueId val="{00000000-0FD7-43FA-8293-BA21B179F177}"/>
            </c:ext>
          </c:extLst>
        </c:ser>
        <c:ser>
          <c:idx val="1"/>
          <c:order val="1"/>
          <c:tx>
            <c:strRef>
              <c:f>Sheet1!$C$1</c:f>
              <c:strCache>
                <c:ptCount val="1"/>
                <c:pt idx="0">
                  <c:v>Programmes d’ÉPS non traditionnels (c.-à-d. formation technique, formation professionnelle, crédits hors programme, etc.)</c:v>
                </c:pt>
              </c:strCache>
            </c:strRef>
          </c:tx>
          <c:spPr>
            <a:solidFill>
              <a:srgbClr val="EEAFA4"/>
            </a:solidFill>
            <a:ln>
              <a:solidFill>
                <a:schemeClr val="tx1"/>
              </a:solidFill>
            </a:ln>
            <a:effectLst/>
          </c:spPr>
          <c:invertIfNegative val="0"/>
          <c:dLbls>
            <c:numFmt formatCode="#,##0" sourceLinked="0"/>
            <c:spPr>
              <a:noFill/>
              <a:ln>
                <a:noFill/>
              </a:ln>
              <a:effectLst/>
            </c:spPr>
            <c:txPr>
              <a:bodyPr rot="0" spcFirstLastPara="1" vertOverflow="ellipsis" vert="horz" wrap="square" lIns="38100" tIns="19050" rIns="38100" bIns="19050" anchor="ctr" anchorCtr="1">
                <a:spAutoFit/>
              </a:bodyPr>
              <a:lstStyle/>
              <a:p>
                <a:pPr>
                  <a:defRPr sz="800" b="0" i="0" u="none" strike="noStrike" kern="1200" baseline="0">
                    <a:solidFill>
                      <a:schemeClr val="tx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moins de 25 ans</c:v>
                </c:pt>
                <c:pt idx="1">
                  <c:v>25 à 29 ans</c:v>
                </c:pt>
                <c:pt idx="2">
                  <c:v>30 à 34 ans</c:v>
                </c:pt>
                <c:pt idx="3">
                  <c:v>35 à 39 ans</c:v>
                </c:pt>
                <c:pt idx="4">
                  <c:v>plus de 39 ans</c:v>
                </c:pt>
              </c:strCache>
            </c:strRef>
          </c:cat>
          <c:val>
            <c:numRef>
              <c:f>Sheet1!$C$2:$C$6</c:f>
              <c:numCache>
                <c:formatCode>General</c:formatCode>
                <c:ptCount val="5"/>
                <c:pt idx="0">
                  <c:v>418776</c:v>
                </c:pt>
                <c:pt idx="1">
                  <c:v>116043</c:v>
                </c:pt>
                <c:pt idx="2">
                  <c:v>62163</c:v>
                </c:pt>
                <c:pt idx="3">
                  <c:v>45273</c:v>
                </c:pt>
                <c:pt idx="4">
                  <c:v>83367</c:v>
                </c:pt>
              </c:numCache>
            </c:numRef>
          </c:val>
          <c:extLst>
            <c:ext xmlns:c16="http://schemas.microsoft.com/office/drawing/2014/chart" uri="{C3380CC4-5D6E-409C-BE32-E72D297353CC}">
              <c16:uniqueId val="{00000001-0FD7-43FA-8293-BA21B179F177}"/>
            </c:ext>
          </c:extLst>
        </c:ser>
        <c:dLbls>
          <c:showLegendKey val="0"/>
          <c:showVal val="0"/>
          <c:showCatName val="0"/>
          <c:showSerName val="0"/>
          <c:showPercent val="0"/>
          <c:showBubbleSize val="0"/>
        </c:dLbls>
        <c:gapWidth val="40"/>
        <c:overlap val="-15"/>
        <c:axId val="1585607408"/>
        <c:axId val="1585604048"/>
      </c:barChart>
      <c:catAx>
        <c:axId val="15856074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en-US"/>
          </a:p>
        </c:txPr>
        <c:crossAx val="1585604048"/>
        <c:crosses val="autoZero"/>
        <c:auto val="1"/>
        <c:lblAlgn val="ctr"/>
        <c:lblOffset val="100"/>
        <c:noMultiLvlLbl val="0"/>
      </c:catAx>
      <c:valAx>
        <c:axId val="1585604048"/>
        <c:scaling>
          <c:orientation val="minMax"/>
        </c:scaling>
        <c:delete val="0"/>
        <c:axPos val="l"/>
        <c:majorGridlines>
          <c:spPr>
            <a:ln w="9525" cap="flat" cmpd="sng" algn="ctr">
              <a:solidFill>
                <a:schemeClr val="tx1">
                  <a:lumMod val="15000"/>
                  <a:lumOff val="85000"/>
                </a:schemeClr>
              </a:solidFill>
              <a:round/>
            </a:ln>
            <a:effectLst/>
          </c:spPr>
        </c:majorGridlines>
        <c:numFmt formatCode="_-* #,##0_-;\-* #,##0_-;_-* &quot;-&quot;??_-;_-@_-" sourceLinked="0"/>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en-US"/>
          </a:p>
        </c:txPr>
        <c:crossAx val="1585607408"/>
        <c:crosses val="autoZero"/>
        <c:crossBetween val="between"/>
        <c:majorUnit val="200000"/>
        <c:minorUnit val="40000"/>
      </c:valAx>
      <c:spPr>
        <a:noFill/>
        <a:ln>
          <a:noFill/>
        </a:ln>
        <a:effectLst/>
      </c:spPr>
    </c:plotArea>
    <c:legend>
      <c:legendPos val="b"/>
      <c:layout>
        <c:manualLayout>
          <c:xMode val="edge"/>
          <c:yMode val="edge"/>
          <c:x val="0.11198469951386311"/>
          <c:y val="0.8264455855684969"/>
          <c:w val="0.78673041842483316"/>
          <c:h val="0.15544139834793833"/>
        </c:manualLayout>
      </c:layout>
      <c:overlay val="0"/>
      <c:spPr>
        <a:noFill/>
        <a:ln w="6350">
          <a:solidFill>
            <a:schemeClr val="tx1"/>
          </a:solidFill>
        </a:ln>
        <a:effectLst/>
      </c:spPr>
      <c:txPr>
        <a:bodyPr rot="0" spcFirstLastPara="1" vertOverflow="ellipsis" vert="horz" wrap="square" anchor="ctr" anchorCtr="1"/>
        <a:lstStyle/>
        <a:p>
          <a:pPr>
            <a:defRPr sz="1100" b="0" i="0" u="none" strike="noStrike" kern="1200" baseline="0">
              <a:solidFill>
                <a:schemeClr val="tx1"/>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1" i="0" u="none" strike="noStrike" kern="1200" spc="0" baseline="0">
                <a:solidFill>
                  <a:schemeClr val="tx1">
                    <a:lumMod val="65000"/>
                    <a:lumOff val="35000"/>
                  </a:schemeClr>
                </a:solidFill>
                <a:latin typeface="+mn-lt"/>
                <a:ea typeface="+mn-ea"/>
                <a:cs typeface="+mn-cs"/>
              </a:defRPr>
            </a:pPr>
            <a:r>
              <a:rPr lang="en-CA" sz="1300" b="1">
                <a:solidFill>
                  <a:schemeClr val="tx1"/>
                </a:solidFill>
              </a:rPr>
              <a:t>Ventilation de la population adulte ayant participé à des activités d'apprentissage des adultes au cours des 12 derniers mois, selon le type de soutien de l'employeur, Canada (2023)</a:t>
            </a:r>
          </a:p>
        </c:rich>
      </c:tx>
      <c:layout>
        <c:manualLayout>
          <c:xMode val="edge"/>
          <c:yMode val="edge"/>
          <c:x val="0.11716550589982797"/>
          <c:y val="8.9184808713800561E-3"/>
        </c:manualLayout>
      </c:layout>
      <c:overlay val="0"/>
      <c:spPr>
        <a:noFill/>
        <a:ln>
          <a:noFill/>
        </a:ln>
        <a:effectLst/>
      </c:spPr>
      <c:txPr>
        <a:bodyPr rot="0" spcFirstLastPara="1" vertOverflow="ellipsis" vert="horz" wrap="square" anchor="ctr" anchorCtr="1"/>
        <a:lstStyle/>
        <a:p>
          <a:pPr>
            <a:defRPr sz="1862"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Sheet1!$B$1</c:f>
              <c:strCache>
                <c:ptCount val="1"/>
                <c:pt idx="0">
                  <c:v>Distribution of adult population who participated in adult learning in the past 12 months, by type of employer support, Canada (2023)</c:v>
                </c:pt>
              </c:strCache>
            </c:strRef>
          </c:tx>
          <c:spPr>
            <a:solidFill>
              <a:srgbClr val="4CA28D"/>
            </a:solidFill>
          </c:spPr>
          <c:dPt>
            <c:idx val="0"/>
            <c:bubble3D val="0"/>
            <c:spPr>
              <a:solidFill>
                <a:srgbClr val="F1BDB6"/>
              </a:solidFill>
              <a:ln w="19050">
                <a:solidFill>
                  <a:schemeClr val="lt1"/>
                </a:solidFill>
              </a:ln>
              <a:effectLst/>
            </c:spPr>
            <c:extLst>
              <c:ext xmlns:c16="http://schemas.microsoft.com/office/drawing/2014/chart" uri="{C3380CC4-5D6E-409C-BE32-E72D297353CC}">
                <c16:uniqueId val="{00000001-5B3B-4475-830A-D009D5CB1094}"/>
              </c:ext>
            </c:extLst>
          </c:dPt>
          <c:dPt>
            <c:idx val="1"/>
            <c:bubble3D val="0"/>
            <c:spPr>
              <a:solidFill>
                <a:srgbClr val="50CFE3"/>
              </a:solidFill>
              <a:ln w="19050">
                <a:solidFill>
                  <a:schemeClr val="lt1"/>
                </a:solidFill>
              </a:ln>
              <a:effectLst/>
            </c:spPr>
            <c:extLst>
              <c:ext xmlns:c16="http://schemas.microsoft.com/office/drawing/2014/chart" uri="{C3380CC4-5D6E-409C-BE32-E72D297353CC}">
                <c16:uniqueId val="{00000002-5B3B-4475-830A-D009D5CB1094}"/>
              </c:ext>
            </c:extLst>
          </c:dPt>
          <c:dPt>
            <c:idx val="2"/>
            <c:bubble3D val="0"/>
            <c:spPr>
              <a:solidFill>
                <a:srgbClr val="DE5372"/>
              </a:solidFill>
              <a:ln w="19050">
                <a:solidFill>
                  <a:schemeClr val="lt1"/>
                </a:solidFill>
              </a:ln>
              <a:effectLst/>
            </c:spPr>
            <c:extLst>
              <c:ext xmlns:c16="http://schemas.microsoft.com/office/drawing/2014/chart" uri="{C3380CC4-5D6E-409C-BE32-E72D297353CC}">
                <c16:uniqueId val="{00000003-5B3B-4475-830A-D009D5CB1094}"/>
              </c:ext>
            </c:extLst>
          </c:dPt>
          <c:dPt>
            <c:idx val="3"/>
            <c:bubble3D val="0"/>
            <c:spPr>
              <a:solidFill>
                <a:srgbClr val="4CA28D"/>
              </a:solidFill>
              <a:ln w="19050">
                <a:solidFill>
                  <a:schemeClr val="lt1"/>
                </a:solidFill>
              </a:ln>
              <a:effectLst/>
            </c:spPr>
            <c:extLst>
              <c:ext xmlns:c16="http://schemas.microsoft.com/office/drawing/2014/chart" uri="{C3380CC4-5D6E-409C-BE32-E72D297353CC}">
                <c16:uniqueId val="{00000007-2EC9-4718-9EB8-AE5BB596F6D1}"/>
              </c:ext>
            </c:extLst>
          </c:dPt>
          <c:dLbls>
            <c:dLbl>
              <c:idx val="0"/>
              <c:tx>
                <c:rich>
                  <a:bodyPr/>
                  <a:lstStyle/>
                  <a:p>
                    <a:r>
                      <a:rPr lang="en-US"/>
                      <a:t>33 %</a:t>
                    </a:r>
                  </a:p>
                </c:rich>
              </c:tx>
              <c:showLegendKey val="0"/>
              <c:showVal val="0"/>
              <c:showCatName val="0"/>
              <c:showSerName val="0"/>
              <c:showPercent val="1"/>
              <c:showBubbleSize val="0"/>
              <c:extLst>
                <c:ext xmlns:c15="http://schemas.microsoft.com/office/drawing/2012/chart" uri="{CE6537A1-D6FC-4f65-9D91-7224C49458BB}">
                  <c15:showDataLabelsRange val="0"/>
                </c:ext>
                <c:ext xmlns:c16="http://schemas.microsoft.com/office/drawing/2014/chart" uri="{C3380CC4-5D6E-409C-BE32-E72D297353CC}">
                  <c16:uniqueId val="{00000001-5B3B-4475-830A-D009D5CB1094}"/>
                </c:ext>
              </c:extLst>
            </c:dLbl>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solidFill>
                    <a:latin typeface="+mn-lt"/>
                    <a:ea typeface="+mn-ea"/>
                    <a:cs typeface="+mn-cs"/>
                  </a:defRPr>
                </a:pPr>
                <a:endParaRPr lang="en-US"/>
              </a:p>
            </c:txPr>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Sheet1!$A$2:$A$5</c:f>
              <c:strCache>
                <c:ptCount val="4"/>
                <c:pt idx="0">
                  <c:v>Participation sans l'appui de l'employeur</c:v>
                </c:pt>
                <c:pt idx="1">
                  <c:v>Appui de l'employeur, temps seulement</c:v>
                </c:pt>
                <c:pt idx="2">
                  <c:v>Soutien de l'employeur, argent seulement</c:v>
                </c:pt>
                <c:pt idx="3">
                  <c:v>Soutien de l'employeur, temps et argent</c:v>
                </c:pt>
              </c:strCache>
            </c:strRef>
          </c:cat>
          <c:val>
            <c:numRef>
              <c:f>Sheet1!$B$2:$B$5</c:f>
              <c:numCache>
                <c:formatCode>0</c:formatCode>
                <c:ptCount val="4"/>
                <c:pt idx="0">
                  <c:v>32.51482</c:v>
                </c:pt>
                <c:pt idx="1">
                  <c:v>9.6077049999999993</c:v>
                </c:pt>
                <c:pt idx="2">
                  <c:v>10.736980000000001</c:v>
                </c:pt>
                <c:pt idx="3">
                  <c:v>47.140500000000003</c:v>
                </c:pt>
              </c:numCache>
            </c:numRef>
          </c:val>
          <c:extLst>
            <c:ext xmlns:c16="http://schemas.microsoft.com/office/drawing/2014/chart" uri="{C3380CC4-5D6E-409C-BE32-E72D297353CC}">
              <c16:uniqueId val="{00000000-5B3B-4475-830A-D009D5CB1094}"/>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solidFill>
                <a:latin typeface="+mn-lt"/>
                <a:ea typeface="+mn-ea"/>
                <a:cs typeface="+mn-cs"/>
              </a:defRPr>
            </a:pPr>
            <a:r>
              <a:rPr lang="en-CA" sz="1200" b="1" i="0" u="none" strike="noStrike" kern="1200" spc="0" baseline="0" dirty="0">
                <a:solidFill>
                  <a:schemeClr val="tx1"/>
                </a:solidFill>
              </a:rPr>
              <a:t>Part des </a:t>
            </a:r>
            <a:r>
              <a:rPr lang="en-CA" sz="1200" b="1" i="0" u="none" strike="noStrike" kern="1200" spc="0" baseline="0" dirty="0" err="1">
                <a:solidFill>
                  <a:schemeClr val="tx1"/>
                </a:solidFill>
              </a:rPr>
              <a:t>adultes</a:t>
            </a:r>
            <a:r>
              <a:rPr lang="en-CA" sz="1200" b="1" i="0" u="none" strike="noStrike" kern="1200" spc="0" baseline="0" dirty="0">
                <a:solidFill>
                  <a:schemeClr val="tx1"/>
                </a:solidFill>
              </a:rPr>
              <a:t> </a:t>
            </a:r>
            <a:r>
              <a:rPr lang="en-CA" sz="1200" b="1" i="0" u="none" strike="noStrike" kern="1200" spc="0" baseline="0" dirty="0" err="1">
                <a:solidFill>
                  <a:schemeClr val="tx1"/>
                </a:solidFill>
              </a:rPr>
              <a:t>canadiens</a:t>
            </a:r>
            <a:r>
              <a:rPr lang="en-CA" sz="1200" b="1" i="0" u="none" strike="noStrike" kern="1200" spc="0" baseline="0" dirty="0">
                <a:solidFill>
                  <a:schemeClr val="tx1"/>
                </a:solidFill>
              </a:rPr>
              <a:t> </a:t>
            </a:r>
            <a:r>
              <a:rPr lang="en-CA" sz="1200" b="1" i="0" u="none" strike="noStrike" kern="1200" spc="0" baseline="0" dirty="0" err="1">
                <a:solidFill>
                  <a:schemeClr val="tx1"/>
                </a:solidFill>
              </a:rPr>
              <a:t>ayant</a:t>
            </a:r>
            <a:r>
              <a:rPr lang="en-CA" sz="1200" b="1" i="0" u="none" strike="noStrike" kern="1200" spc="0" baseline="0" dirty="0">
                <a:solidFill>
                  <a:schemeClr val="tx1"/>
                </a:solidFill>
              </a:rPr>
              <a:t> </a:t>
            </a:r>
            <a:r>
              <a:rPr lang="en-CA" sz="1200" b="1" i="0" u="none" strike="noStrike" kern="1200" spc="0" baseline="0" dirty="0" err="1">
                <a:solidFill>
                  <a:schemeClr val="tx1"/>
                </a:solidFill>
              </a:rPr>
              <a:t>participé</a:t>
            </a:r>
            <a:r>
              <a:rPr lang="en-CA" sz="1200" b="1" i="0" u="none" strike="noStrike" kern="1200" spc="0" baseline="0" dirty="0">
                <a:solidFill>
                  <a:schemeClr val="tx1"/>
                </a:solidFill>
              </a:rPr>
              <a:t> à des </a:t>
            </a:r>
            <a:r>
              <a:rPr lang="en-CA" sz="1200" b="1" i="0" u="none" strike="noStrike" kern="1200" spc="0" baseline="0" dirty="0" err="1">
                <a:solidFill>
                  <a:schemeClr val="tx1"/>
                </a:solidFill>
              </a:rPr>
              <a:t>activités</a:t>
            </a:r>
            <a:r>
              <a:rPr lang="en-CA" sz="1200" b="1" i="0" u="none" strike="noStrike" kern="1200" spc="0" baseline="0" dirty="0">
                <a:solidFill>
                  <a:schemeClr val="tx1"/>
                </a:solidFill>
              </a:rPr>
              <a:t> </a:t>
            </a:r>
            <a:r>
              <a:rPr lang="en-CA" sz="1200" b="1" i="0" u="none" strike="noStrike" kern="1200" spc="0" baseline="0" dirty="0" err="1">
                <a:solidFill>
                  <a:schemeClr val="tx1"/>
                </a:solidFill>
              </a:rPr>
              <a:t>d’apprentissage</a:t>
            </a:r>
            <a:r>
              <a:rPr lang="en-CA" sz="1200" b="1" i="0" u="none" strike="noStrike" kern="1200" spc="0" baseline="0" dirty="0">
                <a:solidFill>
                  <a:schemeClr val="tx1"/>
                </a:solidFill>
              </a:rPr>
              <a:t> aux </a:t>
            </a:r>
            <a:r>
              <a:rPr lang="en-CA" sz="1200" b="1" i="0" u="none" strike="noStrike" kern="1200" spc="0" baseline="0" dirty="0" err="1">
                <a:solidFill>
                  <a:schemeClr val="tx1"/>
                </a:solidFill>
              </a:rPr>
              <a:t>adultes</a:t>
            </a:r>
            <a:r>
              <a:rPr lang="en-CA" sz="1200" b="1" i="0" u="none" strike="noStrike" kern="1200" spc="0" baseline="0" dirty="0">
                <a:solidFill>
                  <a:schemeClr val="tx1"/>
                </a:solidFill>
              </a:rPr>
              <a:t> au </a:t>
            </a:r>
            <a:r>
              <a:rPr lang="en-CA" sz="1200" b="1" i="0" u="none" strike="noStrike" kern="1200" spc="0" baseline="0" dirty="0" err="1">
                <a:solidFill>
                  <a:schemeClr val="tx1"/>
                </a:solidFill>
              </a:rPr>
              <a:t>cours</a:t>
            </a:r>
            <a:r>
              <a:rPr lang="en-CA" sz="1200" b="1" i="0" u="none" strike="noStrike" kern="1200" spc="0" baseline="0" dirty="0">
                <a:solidFill>
                  <a:schemeClr val="tx1"/>
                </a:solidFill>
              </a:rPr>
              <a:t> des 12 </a:t>
            </a:r>
            <a:r>
              <a:rPr lang="en-CA" sz="1200" b="1" i="0" u="none" strike="noStrike" kern="1200" spc="0" baseline="0" dirty="0" err="1">
                <a:solidFill>
                  <a:schemeClr val="tx1"/>
                </a:solidFill>
              </a:rPr>
              <a:t>derniers</a:t>
            </a:r>
            <a:r>
              <a:rPr lang="en-CA" sz="1200" b="1" i="0" u="none" strike="noStrike" kern="1200" spc="0" baseline="0" dirty="0">
                <a:solidFill>
                  <a:schemeClr val="tx1"/>
                </a:solidFill>
              </a:rPr>
              <a:t> </a:t>
            </a:r>
            <a:r>
              <a:rPr lang="en-CA" sz="1200" b="1" i="0" u="none" strike="noStrike" kern="1200" spc="0" baseline="0" dirty="0" err="1">
                <a:solidFill>
                  <a:schemeClr val="tx1"/>
                </a:solidFill>
              </a:rPr>
              <a:t>mois</a:t>
            </a:r>
            <a:r>
              <a:rPr lang="en-CA" sz="1200" b="1" i="0" u="none" strike="noStrike" kern="1200" spc="0" baseline="0" dirty="0">
                <a:solidFill>
                  <a:schemeClr val="tx1"/>
                </a:solidFill>
              </a:rPr>
              <a:t>, </a:t>
            </a:r>
            <a:r>
              <a:rPr lang="en-CA" sz="1200" b="1" i="0" u="none" strike="noStrike" kern="1200" spc="0" baseline="0" dirty="0" err="1">
                <a:solidFill>
                  <a:schemeClr val="tx1"/>
                </a:solidFill>
              </a:rPr>
              <a:t>selon</a:t>
            </a:r>
            <a:r>
              <a:rPr lang="en-CA" sz="1200" b="1" i="0" u="none" strike="noStrike" kern="1200" spc="0" baseline="0" dirty="0">
                <a:solidFill>
                  <a:schemeClr val="tx1"/>
                </a:solidFill>
              </a:rPr>
              <a:t> le </a:t>
            </a:r>
            <a:r>
              <a:rPr lang="en-CA" sz="1200" b="1" i="0" u="none" strike="noStrike" kern="1200" spc="0" baseline="0" dirty="0" err="1">
                <a:solidFill>
                  <a:schemeClr val="tx1"/>
                </a:solidFill>
              </a:rPr>
              <a:t>groupe</a:t>
            </a:r>
            <a:r>
              <a:rPr lang="en-CA" sz="1200" b="1" i="0" u="none" strike="noStrike" kern="1200" spc="0" baseline="0" dirty="0">
                <a:solidFill>
                  <a:schemeClr val="tx1"/>
                </a:solidFill>
              </a:rPr>
              <a:t> </a:t>
            </a:r>
            <a:r>
              <a:rPr lang="en-CA" sz="1200" b="1" i="0" u="none" strike="noStrike" kern="1200" spc="0" baseline="0" dirty="0" err="1">
                <a:solidFill>
                  <a:schemeClr val="tx1"/>
                </a:solidFill>
              </a:rPr>
              <a:t>d’âge</a:t>
            </a:r>
            <a:r>
              <a:rPr lang="en-CA" sz="1200" b="1" i="0" u="none" strike="noStrike" kern="1200" spc="0" baseline="0" dirty="0">
                <a:solidFill>
                  <a:schemeClr val="tx1"/>
                </a:solidFill>
              </a:rPr>
              <a:t> (2023)</a:t>
            </a: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solidFill>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Titre</c:v>
                </c:pt>
              </c:strCache>
            </c:strRef>
          </c:tx>
          <c:spPr>
            <a:solidFill>
              <a:srgbClr val="51C0C5"/>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16 à 24 ans</c:v>
                </c:pt>
                <c:pt idx="1">
                  <c:v>25 à 34 ans</c:v>
                </c:pt>
                <c:pt idx="2">
                  <c:v>35 à 44 ans</c:v>
                </c:pt>
                <c:pt idx="3">
                  <c:v>45 à 54 ans</c:v>
                </c:pt>
                <c:pt idx="4">
                  <c:v>55 à 65 ans</c:v>
                </c:pt>
              </c:strCache>
            </c:strRef>
          </c:cat>
          <c:val>
            <c:numRef>
              <c:f>Sheet1!$B$2:$B$6</c:f>
              <c:numCache>
                <c:formatCode>0%</c:formatCode>
                <c:ptCount val="5"/>
                <c:pt idx="0">
                  <c:v>0.49</c:v>
                </c:pt>
                <c:pt idx="1">
                  <c:v>0.71</c:v>
                </c:pt>
                <c:pt idx="2">
                  <c:v>0.68</c:v>
                </c:pt>
                <c:pt idx="3">
                  <c:v>0.59</c:v>
                </c:pt>
                <c:pt idx="4">
                  <c:v>0.37</c:v>
                </c:pt>
              </c:numCache>
            </c:numRef>
          </c:val>
          <c:extLst>
            <c:ext xmlns:c16="http://schemas.microsoft.com/office/drawing/2014/chart" uri="{C3380CC4-5D6E-409C-BE32-E72D297353CC}">
              <c16:uniqueId val="{00000000-4773-41A7-8E54-ED9AFC1FF7F6}"/>
            </c:ext>
          </c:extLst>
        </c:ser>
        <c:dLbls>
          <c:showLegendKey val="0"/>
          <c:showVal val="0"/>
          <c:showCatName val="0"/>
          <c:showSerName val="0"/>
          <c:showPercent val="0"/>
          <c:showBubbleSize val="0"/>
        </c:dLbls>
        <c:gapWidth val="219"/>
        <c:overlap val="-27"/>
        <c:axId val="439995632"/>
        <c:axId val="439992272"/>
      </c:barChart>
      <c:catAx>
        <c:axId val="43999563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en-US"/>
          </a:p>
        </c:txPr>
        <c:crossAx val="439992272"/>
        <c:crosses val="autoZero"/>
        <c:auto val="1"/>
        <c:lblAlgn val="ctr"/>
        <c:lblOffset val="100"/>
        <c:noMultiLvlLbl val="0"/>
      </c:catAx>
      <c:valAx>
        <c:axId val="439992272"/>
        <c:scaling>
          <c:orientation val="minMax"/>
        </c:scaling>
        <c:delete val="1"/>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crossAx val="439995632"/>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withinLinearReversed" id="23">
  <a:schemeClr val="accent3"/>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omments/modernComment_29E_DCEB788A.xml><?xml version="1.0" encoding="utf-8"?>
<p188:cmLst xmlns:a="http://schemas.openxmlformats.org/drawingml/2006/main" xmlns:r="http://schemas.openxmlformats.org/officeDocument/2006/relationships" xmlns:p188="http://schemas.microsoft.com/office/powerpoint/2018/8/main">
  <p188:cm id="{8F0001CE-3EE5-464C-B54A-235DB09D554C}" authorId="{0B372144-4F03-3094-E8C1-C788653D5736}" created="2025-11-03T20:37:48.882">
    <ac:txMkLst xmlns:ac="http://schemas.microsoft.com/office/drawing/2013/main/command">
      <pc:docMk xmlns:pc="http://schemas.microsoft.com/office/powerpoint/2013/main/command"/>
      <pc:sldMk xmlns:pc="http://schemas.microsoft.com/office/powerpoint/2013/main/command" cId="3706419338" sldId="670"/>
      <ac:spMk id="3" creationId="{15CC9750-DE14-B654-8E73-5BE3A99FA8A3}"/>
      <ac:txMk cp="402" len="32">
        <ac:context len="540" hash="1220435333"/>
      </ac:txMk>
    </ac:txMkLst>
    <p188:pos x="3737264" y="4381501"/>
    <p188:txBody>
      <a:bodyPr/>
      <a:lstStyle/>
      <a:p>
        <a:pPr rtl="0"/>
        <a:r>
          <a:rPr lang="fr-ca"/>
          <a:t>Traduction de M.-C. (2411031)</a:t>
        </a:r>
      </a:p>
    </p188:txBody>
  </p188:cm>
  <p188:cm id="{AF8057EB-7A80-44E6-BC9B-F13DDD8F505E}" authorId="{0B372144-4F03-3094-E8C1-C788653D5736}" created="2025-11-03T20:45:28.938">
    <ac:txMkLst xmlns:ac="http://schemas.microsoft.com/office/drawing/2013/main/command">
      <pc:docMk xmlns:pc="http://schemas.microsoft.com/office/powerpoint/2013/main/command"/>
      <pc:sldMk xmlns:pc="http://schemas.microsoft.com/office/powerpoint/2013/main/command" cId="3706419338" sldId="670"/>
      <ac:spMk id="3" creationId="{15CC9750-DE14-B654-8E73-5BE3A99FA8A3}"/>
      <ac:txMk cp="497" len="39">
        <ac:context len="540" hash="1220435333"/>
      </ac:txMk>
    </ac:txMkLst>
    <p188:pos x="4423064" y="5410201"/>
    <p188:txBody>
      <a:bodyPr/>
      <a:lstStyle/>
      <a:p>
        <a:pPr rtl="0"/>
        <a:r>
          <a:rPr lang="fr-ca"/>
          <a:t>https://www.btb.termiumplus.gc.ca/tpv2alpha/alpha-fra.html?lang=fra&amp;i=1&amp;srchtxt=LABOUR+MARKET+AGREEMENT&amp;codom2nd_wet=1#resultrecs</a:t>
        </a:r>
      </a:p>
    </p188:txBody>
  </p188:cm>
  <p188:cm id="{75D3085E-54A2-47DC-AD98-B7EB357FC64D}" authorId="{0B372144-4F03-3094-E8C1-C788653D5736}" created="2025-11-03T21:01:16.316">
    <ac:txMkLst xmlns:ac="http://schemas.microsoft.com/office/drawing/2013/main/command">
      <pc:docMk xmlns:pc="http://schemas.microsoft.com/office/powerpoint/2013/main/command"/>
      <pc:sldMk xmlns:pc="http://schemas.microsoft.com/office/powerpoint/2013/main/command" cId="3706419338" sldId="670"/>
      <ac:spMk id="6" creationId="{C753B98F-6B1B-6C27-D039-4FA30C98CC13}"/>
      <ac:txMk cp="212" len="62">
        <ac:context len="316" hash="73730635"/>
      </ac:txMk>
    </ac:txMkLst>
    <p188:pos x="4404756" y="2670463"/>
    <p188:replyLst>
      <p188:reply id="{3EDF1A8B-61A4-4990-8564-EBD0260E6804}" authorId="{0B372144-4F03-3094-E8C1-C788653D5736}" created="2025-11-03T21:01:43.012">
        <p188:txBody>
          <a:bodyPr/>
          <a:lstStyle/>
          <a:p>
            <a:pPr rtl="0"/>
            <a:r>
              <a:rPr lang="fr-ca"/>
              <a:t>https://014gc.sharepoint.com/:w:/r/sites/DGOP-POB-OS-SD/_layouts/15/Doc.aspx?sourcedoc=%7B30EF4F2F-E536-4B06-A657-5EBC28CC0565%7D&amp;file=Programme%20pour%20la%20formation%20et%20l%25u2019innovation%20en%20milieu%20syndical%20(PFIMS)_current.docx&amp;action=default&amp;mobileredirect=true</a:t>
            </a:r>
          </a:p>
        </p188:txBody>
      </p188:reply>
      <p188:reply id="{32060CBE-4BA8-4A10-91E2-AA7C8C403BD5}" authorId="{0B372144-4F03-3094-E8C1-C788653D5736}" created="2025-11-03T21:02:26.804">
        <p188:txBody>
          <a:bodyPr/>
          <a:lstStyle/>
          <a:p>
            <a:pPr rtl="0"/>
            <a:r>
              <a:rPr lang="fr-ca"/>
              <a:t>https://www.canada.ca/fr/emploi-developpement-social/programmes/formation-innovation-milieu-syndical.html</a:t>
            </a:r>
          </a:p>
        </p188:txBody>
      </p188:reply>
    </p188:replyLst>
    <p188:txBody>
      <a:bodyPr/>
      <a:lstStyle/>
      <a:p>
        <a:pPr rtl="0"/>
        <a:r>
          <a:rPr lang="fr-ca"/>
          <a:t>https://esdc.prv/fr/service-canada/dgop/cdesc/programmes/index.shtml#funding_s</a:t>
        </a:r>
      </a:p>
    </p188:txBody>
  </p188:cm>
  <p188:cm id="{EC1543F6-68DE-4E09-91A3-85E8DB0E3A1A}" authorId="{0B372144-4F03-3094-E8C1-C788653D5736}" created="2025-11-03T21:03:15.211">
    <ac:txMkLst xmlns:ac="http://schemas.microsoft.com/office/drawing/2013/main/command">
      <pc:docMk xmlns:pc="http://schemas.microsoft.com/office/powerpoint/2013/main/command"/>
      <pc:sldMk xmlns:pc="http://schemas.microsoft.com/office/powerpoint/2013/main/command" cId="3706419338" sldId="670"/>
      <ac:spMk id="6" creationId="{C753B98F-6B1B-6C27-D039-4FA30C98CC13}"/>
      <ac:txMk cp="275" len="40">
        <ac:context len="316" hash="73730635"/>
      </ac:txMk>
    </ac:txMkLst>
    <p188:pos x="4195206" y="3356263"/>
    <p188:txBody>
      <a:bodyPr/>
      <a:lstStyle/>
      <a:p>
        <a:pPr rtl="0"/>
        <a:r>
          <a:rPr lang="fr-ca"/>
          <a:t>https://www.canada.ca/fr/emploi-developpement-social/programmes/epargne-etudes-canadien.html</a:t>
        </a:r>
      </a:p>
    </p188:txBody>
  </p188:cm>
</p188:cmLst>
</file>

<file path=ppt/drawings/_rels/drawing1.xml.rels><?xml version="1.0" encoding="UTF-8" standalone="yes"?>
<Relationships xmlns="http://schemas.openxmlformats.org/package/2006/relationships"><Relationship Id="rId1" Type="http://schemas.openxmlformats.org/officeDocument/2006/relationships/image" Target="../media/image20.png"/></Relationships>
</file>

<file path=ppt/drawings/drawing1.xml><?xml version="1.0" encoding="utf-8"?>
<c:userShapes xmlns:c="http://schemas.openxmlformats.org/drawingml/2006/chart">
  <cdr:relSizeAnchor xmlns:cdr="http://schemas.openxmlformats.org/drawingml/2006/chartDrawing">
    <cdr:from>
      <cdr:x>0</cdr:x>
      <cdr:y>0.7491</cdr:y>
    </cdr:from>
    <cdr:to>
      <cdr:x>1</cdr:x>
      <cdr:y>1</cdr:y>
    </cdr:to>
    <cdr:pic>
      <cdr:nvPicPr>
        <cdr:cNvPr id="2" name="chart">
          <a:extLst xmlns:a="http://schemas.openxmlformats.org/drawingml/2006/main">
            <a:ext uri="{FF2B5EF4-FFF2-40B4-BE49-F238E27FC236}">
              <a16:creationId xmlns:a16="http://schemas.microsoft.com/office/drawing/2014/main" id="{F80CEF45-629B-A430-569C-6CAB14977F7B}"/>
            </a:ext>
          </a:extLst>
        </cdr:cNvPr>
        <cdr:cNvPicPr>
          <a:picLocks xmlns:a="http://schemas.openxmlformats.org/drawingml/2006/main" noChangeAspect="1"/>
        </cdr:cNvPicPr>
      </cdr:nvPicPr>
      <cdr:blipFill>
        <a:blip xmlns:a="http://schemas.openxmlformats.org/drawingml/2006/main" xmlns:r="http://schemas.openxmlformats.org/officeDocument/2006/relationships" r:embed="rId1"/>
        <a:stretch xmlns:a="http://schemas.openxmlformats.org/drawingml/2006/main">
          <a:fillRect/>
        </a:stretch>
      </cdr:blipFill>
      <cdr:spPr>
        <a:xfrm xmlns:a="http://schemas.openxmlformats.org/drawingml/2006/main">
          <a:off x="0" y="2303777"/>
          <a:ext cx="4408232" cy="771633"/>
        </a:xfrm>
        <a:prstGeom xmlns:a="http://schemas.openxmlformats.org/drawingml/2006/main" prst="rect">
          <a:avLst/>
        </a:prstGeom>
      </cdr:spPr>
    </cdr:pic>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rtl="0"/>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rtl="0"/>
            <a:fld id="{A1010D5C-3B3A-214D-8AA9-7907A42D725C}" type="datetimeFigureOut">
              <a:rPr lang="en-US" smtClean="0"/>
              <a:t>11/6/2025</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rtl="0"/>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rtl="0"/>
            <a:r>
              <a:rPr lang="fr-ca"/>
              <a:t>Click to edit Master text styles</a:t>
            </a:r>
          </a:p>
          <a:p>
            <a:pPr lvl="1" rtl="0"/>
            <a:r>
              <a:rPr lang="fr-ca"/>
              <a:t>Second level</a:t>
            </a:r>
          </a:p>
          <a:p>
            <a:pPr lvl="2" rtl="0"/>
            <a:r>
              <a:rPr lang="fr-ca"/>
              <a:t>Third level</a:t>
            </a:r>
          </a:p>
          <a:p>
            <a:pPr lvl="3" rtl="0"/>
            <a:r>
              <a:rPr lang="fr-ca"/>
              <a:t>Fourth level</a:t>
            </a:r>
          </a:p>
          <a:p>
            <a:pPr lvl="4" rtl="0"/>
            <a:r>
              <a:rPr lang="fr-ca"/>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rtl="0"/>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rtl="0"/>
            <a:fld id="{0DDD8B1A-5049-5C4B-AFE6-32830630CA6A}" type="slidenum">
              <a:rPr lang="en-US" smtClean="0"/>
              <a:t>‹#›</a:t>
            </a:fld>
            <a:endParaRPr lang="en-US"/>
          </a:p>
        </p:txBody>
      </p:sp>
    </p:spTree>
    <p:extLst>
      <p:ext uri="{BB962C8B-B14F-4D97-AF65-F5344CB8AC3E}">
        <p14:creationId xmlns:p14="http://schemas.microsoft.com/office/powerpoint/2010/main" val="4022877007"/>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CA" dirty="0"/>
          </a:p>
        </p:txBody>
      </p:sp>
      <p:sp>
        <p:nvSpPr>
          <p:cNvPr id="4" name="Slide Number Placeholder 3"/>
          <p:cNvSpPr>
            <a:spLocks noGrp="1"/>
          </p:cNvSpPr>
          <p:nvPr>
            <p:ph type="sldNum" sz="quarter" idx="5"/>
          </p:nvPr>
        </p:nvSpPr>
        <p:spPr/>
        <p:txBody>
          <a:bodyPr rtlCol="0"/>
          <a:lstStyle/>
          <a:p>
            <a:pPr rtl="0"/>
            <a:fld id="{0E72CBEC-7499-400E-A72F-21AF66C448D8}" type="slidenum">
              <a:rPr lang="en-CA" smtClean="0"/>
              <a:t>2</a:t>
            </a:fld>
            <a:endParaRPr lang="en-CA" dirty="0"/>
          </a:p>
        </p:txBody>
      </p:sp>
    </p:spTree>
    <p:extLst>
      <p:ext uri="{BB962C8B-B14F-4D97-AF65-F5344CB8AC3E}">
        <p14:creationId xmlns:p14="http://schemas.microsoft.com/office/powerpoint/2010/main" val="106396976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CA"/>
          </a:p>
        </p:txBody>
      </p:sp>
      <p:sp>
        <p:nvSpPr>
          <p:cNvPr id="4" name="Slide Number Placeholder 3"/>
          <p:cNvSpPr>
            <a:spLocks noGrp="1"/>
          </p:cNvSpPr>
          <p:nvPr>
            <p:ph type="sldNum" sz="quarter" idx="5"/>
          </p:nvPr>
        </p:nvSpPr>
        <p:spPr/>
        <p:txBody>
          <a:bodyPr rtlCol="0"/>
          <a:lstStyle/>
          <a:p>
            <a:pPr rtl="0"/>
            <a:fld id="{0E72CBEC-7499-400E-A72F-21AF66C448D8}" type="slidenum">
              <a:rPr lang="en-CA" smtClean="0"/>
              <a:t>18</a:t>
            </a:fld>
            <a:endParaRPr lang="en-CA"/>
          </a:p>
        </p:txBody>
      </p:sp>
    </p:spTree>
    <p:extLst>
      <p:ext uri="{BB962C8B-B14F-4D97-AF65-F5344CB8AC3E}">
        <p14:creationId xmlns:p14="http://schemas.microsoft.com/office/powerpoint/2010/main" val="35948204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CA"/>
          </a:p>
        </p:txBody>
      </p:sp>
      <p:sp>
        <p:nvSpPr>
          <p:cNvPr id="4" name="Slide Number Placeholder 3"/>
          <p:cNvSpPr>
            <a:spLocks noGrp="1"/>
          </p:cNvSpPr>
          <p:nvPr>
            <p:ph type="sldNum" sz="quarter" idx="5"/>
          </p:nvPr>
        </p:nvSpPr>
        <p:spPr/>
        <p:txBody>
          <a:bodyPr rtlCol="0"/>
          <a:lstStyle/>
          <a:p>
            <a:pPr rtl="0"/>
            <a:fld id="{0E72CBEC-7499-400E-A72F-21AF66C448D8}" type="slidenum">
              <a:rPr lang="en-CA" smtClean="0"/>
              <a:t>19</a:t>
            </a:fld>
            <a:endParaRPr lang="en-CA"/>
          </a:p>
        </p:txBody>
      </p:sp>
    </p:spTree>
    <p:extLst>
      <p:ext uri="{BB962C8B-B14F-4D97-AF65-F5344CB8AC3E}">
        <p14:creationId xmlns:p14="http://schemas.microsoft.com/office/powerpoint/2010/main" val="20536018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5"/>
          </p:nvPr>
        </p:nvSpPr>
        <p:spPr/>
        <p:txBody>
          <a:bodyPr/>
          <a:lstStyle/>
          <a:p>
            <a:pPr rtl="0"/>
            <a:fld id="{0DDD8B1A-5049-5C4B-AFE6-32830630CA6A}" type="slidenum">
              <a:rPr lang="en-US" smtClean="0"/>
              <a:t>20</a:t>
            </a:fld>
            <a:endParaRPr lang="en-US"/>
          </a:p>
        </p:txBody>
      </p:sp>
    </p:spTree>
    <p:extLst>
      <p:ext uri="{BB962C8B-B14F-4D97-AF65-F5344CB8AC3E}">
        <p14:creationId xmlns:p14="http://schemas.microsoft.com/office/powerpoint/2010/main" val="310512641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CA"/>
          </a:p>
        </p:txBody>
      </p:sp>
      <p:sp>
        <p:nvSpPr>
          <p:cNvPr id="4" name="Slide Number Placeholder 3"/>
          <p:cNvSpPr>
            <a:spLocks noGrp="1"/>
          </p:cNvSpPr>
          <p:nvPr>
            <p:ph type="sldNum" sz="quarter" idx="5"/>
          </p:nvPr>
        </p:nvSpPr>
        <p:spPr/>
        <p:txBody>
          <a:bodyPr rtlCol="0"/>
          <a:lstStyle/>
          <a:p>
            <a:pPr rtl="0"/>
            <a:fld id="{0E72CBEC-7499-400E-A72F-21AF66C448D8}" type="slidenum">
              <a:rPr lang="en-CA" smtClean="0"/>
              <a:t>21</a:t>
            </a:fld>
            <a:endParaRPr lang="en-CA"/>
          </a:p>
        </p:txBody>
      </p:sp>
    </p:spTree>
    <p:extLst>
      <p:ext uri="{BB962C8B-B14F-4D97-AF65-F5344CB8AC3E}">
        <p14:creationId xmlns:p14="http://schemas.microsoft.com/office/powerpoint/2010/main" val="11266758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CA"/>
          </a:p>
        </p:txBody>
      </p:sp>
      <p:sp>
        <p:nvSpPr>
          <p:cNvPr id="4" name="Slide Number Placeholder 3"/>
          <p:cNvSpPr>
            <a:spLocks noGrp="1"/>
          </p:cNvSpPr>
          <p:nvPr>
            <p:ph type="sldNum" sz="quarter" idx="5"/>
          </p:nvPr>
        </p:nvSpPr>
        <p:spPr/>
        <p:txBody>
          <a:bodyPr rtlCol="0"/>
          <a:lstStyle/>
          <a:p>
            <a:pPr rtl="0"/>
            <a:fld id="{0E72CBEC-7499-400E-A72F-21AF66C448D8}" type="slidenum">
              <a:rPr lang="en-CA" smtClean="0"/>
              <a:t>22</a:t>
            </a:fld>
            <a:endParaRPr lang="en-CA"/>
          </a:p>
        </p:txBody>
      </p:sp>
    </p:spTree>
    <p:extLst>
      <p:ext uri="{BB962C8B-B14F-4D97-AF65-F5344CB8AC3E}">
        <p14:creationId xmlns:p14="http://schemas.microsoft.com/office/powerpoint/2010/main" val="93333587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CA"/>
          </a:p>
        </p:txBody>
      </p:sp>
      <p:sp>
        <p:nvSpPr>
          <p:cNvPr id="4" name="Slide Number Placeholder 3"/>
          <p:cNvSpPr>
            <a:spLocks noGrp="1"/>
          </p:cNvSpPr>
          <p:nvPr>
            <p:ph type="sldNum" sz="quarter" idx="10"/>
          </p:nvPr>
        </p:nvSpPr>
        <p:spPr/>
        <p:txBody>
          <a:bodyPr rtlCol="0"/>
          <a:lstStyle/>
          <a:p>
            <a:pPr marL="0" marR="0" lvl="0" indent="0" algn="r" defTabSz="457200" rtl="0" eaLnBrk="1" fontAlgn="auto" latinLnBrk="0" hangingPunct="1">
              <a:lnSpc>
                <a:spcPct val="100000"/>
              </a:lnSpc>
              <a:spcBef>
                <a:spcPts val="0"/>
              </a:spcBef>
              <a:spcAft>
                <a:spcPts val="0"/>
              </a:spcAft>
              <a:buClrTx/>
              <a:buSzTx/>
              <a:buFontTx/>
              <a:buNone/>
              <a:tabLst/>
              <a:defRPr/>
            </a:pPr>
            <a:fld id="{0DDD8B1A-5049-5C4B-AFE6-32830630CA6A}"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24</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16021600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CA" dirty="0"/>
          </a:p>
        </p:txBody>
      </p:sp>
      <p:sp>
        <p:nvSpPr>
          <p:cNvPr id="4" name="Slide Number Placeholder 3"/>
          <p:cNvSpPr>
            <a:spLocks noGrp="1"/>
          </p:cNvSpPr>
          <p:nvPr>
            <p:ph type="sldNum" sz="quarter" idx="5"/>
          </p:nvPr>
        </p:nvSpPr>
        <p:spPr/>
        <p:txBody>
          <a:bodyPr rtlCol="0"/>
          <a:lstStyle/>
          <a:p>
            <a:pPr rtl="0"/>
            <a:fld id="{0E72CBEC-7499-400E-A72F-21AF66C448D8}" type="slidenum">
              <a:rPr lang="en-CA" smtClean="0"/>
              <a:t>25</a:t>
            </a:fld>
            <a:endParaRPr lang="en-CA"/>
          </a:p>
        </p:txBody>
      </p:sp>
    </p:spTree>
    <p:extLst>
      <p:ext uri="{BB962C8B-B14F-4D97-AF65-F5344CB8AC3E}">
        <p14:creationId xmlns:p14="http://schemas.microsoft.com/office/powerpoint/2010/main" val="27595407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CA"/>
          </a:p>
        </p:txBody>
      </p:sp>
      <p:sp>
        <p:nvSpPr>
          <p:cNvPr id="4" name="Slide Number Placeholder 3"/>
          <p:cNvSpPr>
            <a:spLocks noGrp="1"/>
          </p:cNvSpPr>
          <p:nvPr>
            <p:ph type="sldNum" sz="quarter" idx="5"/>
          </p:nvPr>
        </p:nvSpPr>
        <p:spPr/>
        <p:txBody>
          <a:bodyPr rtlCol="0"/>
          <a:lstStyle/>
          <a:p>
            <a:pPr rtl="0"/>
            <a:fld id="{0E72CBEC-7499-400E-A72F-21AF66C448D8}" type="slidenum">
              <a:rPr lang="en-CA" smtClean="0"/>
              <a:t>26</a:t>
            </a:fld>
            <a:endParaRPr lang="en-CA"/>
          </a:p>
        </p:txBody>
      </p:sp>
    </p:spTree>
    <p:extLst>
      <p:ext uri="{BB962C8B-B14F-4D97-AF65-F5344CB8AC3E}">
        <p14:creationId xmlns:p14="http://schemas.microsoft.com/office/powerpoint/2010/main" val="295693800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r>
              <a:rPr lang="fr-ca"/>
              <a:t>En 2023, le Canada a accueilli 471 808 immigrants (IRCC, 2024).</a:t>
            </a:r>
          </a:p>
          <a:p>
            <a:pPr rtl="0"/>
            <a:r>
              <a:rPr lang="fr-ca"/>
              <a:t>En 2023, les immigrants représentaient 28,9 % de la population active canadienne (IRCC, 2024)</a:t>
            </a:r>
          </a:p>
        </p:txBody>
      </p:sp>
      <p:sp>
        <p:nvSpPr>
          <p:cNvPr id="4" name="Slide Number Placeholder 3"/>
          <p:cNvSpPr>
            <a:spLocks noGrp="1"/>
          </p:cNvSpPr>
          <p:nvPr>
            <p:ph type="sldNum" sz="quarter" idx="5"/>
          </p:nvPr>
        </p:nvSpPr>
        <p:spPr/>
        <p:txBody>
          <a:bodyPr rtlCol="0"/>
          <a:lstStyle/>
          <a:p>
            <a:pPr rtl="0"/>
            <a:fld id="{0E72CBEC-7499-400E-A72F-21AF66C448D8}" type="slidenum">
              <a:rPr lang="en-CA" smtClean="0"/>
              <a:t>27</a:t>
            </a:fld>
            <a:endParaRPr lang="en-CA"/>
          </a:p>
        </p:txBody>
      </p:sp>
    </p:spTree>
    <p:extLst>
      <p:ext uri="{BB962C8B-B14F-4D97-AF65-F5344CB8AC3E}">
        <p14:creationId xmlns:p14="http://schemas.microsoft.com/office/powerpoint/2010/main" val="27963108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46B290-85AB-2EB9-3E00-7CE4863C3C4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207CE5B-5991-C007-89CD-72F55FEE476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05DFD4B-6E8B-BF0C-F80E-59E9813DEED8}"/>
              </a:ext>
            </a:extLst>
          </p:cNvPr>
          <p:cNvSpPr>
            <a:spLocks noGrp="1"/>
          </p:cNvSpPr>
          <p:nvPr>
            <p:ph type="body" idx="1"/>
          </p:nvPr>
        </p:nvSpPr>
        <p:spPr/>
        <p:txBody>
          <a:bodyPr rtlCol="0"/>
          <a:lstStyle/>
          <a:p>
            <a:pPr rtl="0">
              <a:lnSpc>
                <a:spcPct val="107000"/>
              </a:lnSpc>
              <a:spcAft>
                <a:spcPts val="816"/>
              </a:spcAft>
            </a:pPr>
            <a:endParaRPr lang="en-CA" b="0" baseline="0" dirty="0"/>
          </a:p>
        </p:txBody>
      </p:sp>
      <p:sp>
        <p:nvSpPr>
          <p:cNvPr id="4" name="Slide Number Placeholder 3">
            <a:extLst>
              <a:ext uri="{FF2B5EF4-FFF2-40B4-BE49-F238E27FC236}">
                <a16:creationId xmlns:a16="http://schemas.microsoft.com/office/drawing/2014/main" id="{FBA4F325-3A99-4CC8-5EFE-827114D76E1A}"/>
              </a:ext>
            </a:extLst>
          </p:cNvPr>
          <p:cNvSpPr>
            <a:spLocks noGrp="1"/>
          </p:cNvSpPr>
          <p:nvPr>
            <p:ph type="sldNum" sz="quarter" idx="10"/>
          </p:nvPr>
        </p:nvSpPr>
        <p:spPr/>
        <p:txBody>
          <a:bodyPr rtlCol="0"/>
          <a:lstStyle/>
          <a:p>
            <a:pPr rtl="0"/>
            <a:fld id="{0DDD8B1A-5049-5C4B-AFE6-32830630CA6A}" type="slidenum">
              <a:rPr lang="en-US" smtClean="0"/>
              <a:t>4</a:t>
            </a:fld>
            <a:endParaRPr lang="en-US"/>
          </a:p>
        </p:txBody>
      </p:sp>
    </p:spTree>
    <p:extLst>
      <p:ext uri="{BB962C8B-B14F-4D97-AF65-F5344CB8AC3E}">
        <p14:creationId xmlns:p14="http://schemas.microsoft.com/office/powerpoint/2010/main" val="30777215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CA" b="1" dirty="0"/>
          </a:p>
        </p:txBody>
      </p:sp>
      <p:sp>
        <p:nvSpPr>
          <p:cNvPr id="4" name="Slide Number Placeholder 3"/>
          <p:cNvSpPr>
            <a:spLocks noGrp="1"/>
          </p:cNvSpPr>
          <p:nvPr>
            <p:ph type="sldNum" sz="quarter" idx="10"/>
          </p:nvPr>
        </p:nvSpPr>
        <p:spPr/>
        <p:txBody>
          <a:bodyPr rtlCol="0"/>
          <a:lstStyle/>
          <a:p>
            <a:pPr rtl="0"/>
            <a:fld id="{0DDD8B1A-5049-5C4B-AFE6-32830630CA6A}" type="slidenum">
              <a:rPr lang="en-US" smtClean="0"/>
              <a:t>5</a:t>
            </a:fld>
            <a:endParaRPr lang="en-US" dirty="0"/>
          </a:p>
        </p:txBody>
      </p:sp>
    </p:spTree>
    <p:extLst>
      <p:ext uri="{BB962C8B-B14F-4D97-AF65-F5344CB8AC3E}">
        <p14:creationId xmlns:p14="http://schemas.microsoft.com/office/powerpoint/2010/main" val="22274812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CA" b="1" dirty="0"/>
          </a:p>
        </p:txBody>
      </p:sp>
      <p:sp>
        <p:nvSpPr>
          <p:cNvPr id="4" name="Slide Number Placeholder 3"/>
          <p:cNvSpPr>
            <a:spLocks noGrp="1"/>
          </p:cNvSpPr>
          <p:nvPr>
            <p:ph type="sldNum" sz="quarter" idx="10"/>
          </p:nvPr>
        </p:nvSpPr>
        <p:spPr/>
        <p:txBody>
          <a:bodyPr rtlCol="0"/>
          <a:lstStyle/>
          <a:p>
            <a:pPr rtl="0"/>
            <a:fld id="{0DDD8B1A-5049-5C4B-AFE6-32830630CA6A}" type="slidenum">
              <a:rPr lang="en-US" smtClean="0"/>
              <a:t>6</a:t>
            </a:fld>
            <a:endParaRPr lang="en-US" dirty="0"/>
          </a:p>
        </p:txBody>
      </p:sp>
    </p:spTree>
    <p:extLst>
      <p:ext uri="{BB962C8B-B14F-4D97-AF65-F5344CB8AC3E}">
        <p14:creationId xmlns:p14="http://schemas.microsoft.com/office/powerpoint/2010/main" val="23967870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lnSpc>
                <a:spcPct val="107000"/>
              </a:lnSpc>
              <a:spcAft>
                <a:spcPts val="816"/>
              </a:spcAft>
            </a:pPr>
            <a:endParaRPr lang="en-CA" b="0" baseline="0" dirty="0"/>
          </a:p>
        </p:txBody>
      </p:sp>
      <p:sp>
        <p:nvSpPr>
          <p:cNvPr id="4" name="Slide Number Placeholder 3"/>
          <p:cNvSpPr>
            <a:spLocks noGrp="1"/>
          </p:cNvSpPr>
          <p:nvPr>
            <p:ph type="sldNum" sz="quarter" idx="10"/>
          </p:nvPr>
        </p:nvSpPr>
        <p:spPr/>
        <p:txBody>
          <a:bodyPr rtlCol="0"/>
          <a:lstStyle/>
          <a:p>
            <a:pPr rtl="0"/>
            <a:fld id="{0DDD8B1A-5049-5C4B-AFE6-32830630CA6A}" type="slidenum">
              <a:rPr lang="en-US" smtClean="0"/>
              <a:t>9</a:t>
            </a:fld>
            <a:endParaRPr lang="en-US" dirty="0"/>
          </a:p>
        </p:txBody>
      </p:sp>
    </p:spTree>
    <p:extLst>
      <p:ext uri="{BB962C8B-B14F-4D97-AF65-F5344CB8AC3E}">
        <p14:creationId xmlns:p14="http://schemas.microsoft.com/office/powerpoint/2010/main" val="28602118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lnSpc>
                <a:spcPct val="107000"/>
              </a:lnSpc>
              <a:spcAft>
                <a:spcPts val="816"/>
              </a:spcAft>
            </a:pPr>
            <a:endParaRPr lang="en-CA" b="0" baseline="0" dirty="0"/>
          </a:p>
        </p:txBody>
      </p:sp>
      <p:sp>
        <p:nvSpPr>
          <p:cNvPr id="4" name="Slide Number Placeholder 3"/>
          <p:cNvSpPr>
            <a:spLocks noGrp="1"/>
          </p:cNvSpPr>
          <p:nvPr>
            <p:ph type="sldNum" sz="quarter" idx="10"/>
          </p:nvPr>
        </p:nvSpPr>
        <p:spPr/>
        <p:txBody>
          <a:bodyPr rtlCol="0"/>
          <a:lstStyle/>
          <a:p>
            <a:pPr rtl="0"/>
            <a:fld id="{0DDD8B1A-5049-5C4B-AFE6-32830630CA6A}" type="slidenum">
              <a:rPr lang="en-US" smtClean="0"/>
              <a:t>10</a:t>
            </a:fld>
            <a:endParaRPr lang="en-US" dirty="0"/>
          </a:p>
        </p:txBody>
      </p:sp>
    </p:spTree>
    <p:extLst>
      <p:ext uri="{BB962C8B-B14F-4D97-AF65-F5344CB8AC3E}">
        <p14:creationId xmlns:p14="http://schemas.microsoft.com/office/powerpoint/2010/main" val="40318615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lnSpc>
                <a:spcPct val="107000"/>
              </a:lnSpc>
              <a:spcAft>
                <a:spcPts val="816"/>
              </a:spcAft>
            </a:pPr>
            <a:endParaRPr lang="en-CA" b="0" baseline="0" dirty="0"/>
          </a:p>
        </p:txBody>
      </p:sp>
      <p:sp>
        <p:nvSpPr>
          <p:cNvPr id="4" name="Slide Number Placeholder 3"/>
          <p:cNvSpPr>
            <a:spLocks noGrp="1"/>
          </p:cNvSpPr>
          <p:nvPr>
            <p:ph type="sldNum" sz="quarter" idx="10"/>
          </p:nvPr>
        </p:nvSpPr>
        <p:spPr/>
        <p:txBody>
          <a:bodyPr rtlCol="0"/>
          <a:lstStyle/>
          <a:p>
            <a:pPr rtl="0"/>
            <a:fld id="{0DDD8B1A-5049-5C4B-AFE6-32830630CA6A}" type="slidenum">
              <a:rPr lang="en-US" smtClean="0"/>
              <a:t>13</a:t>
            </a:fld>
            <a:endParaRPr lang="en-US" dirty="0"/>
          </a:p>
        </p:txBody>
      </p:sp>
    </p:spTree>
    <p:extLst>
      <p:ext uri="{BB962C8B-B14F-4D97-AF65-F5344CB8AC3E}">
        <p14:creationId xmlns:p14="http://schemas.microsoft.com/office/powerpoint/2010/main" val="21167429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lnSpc>
                <a:spcPct val="107000"/>
              </a:lnSpc>
              <a:spcAft>
                <a:spcPts val="816"/>
              </a:spcAft>
            </a:pPr>
            <a:endParaRPr lang="en-CA" b="0" baseline="0" dirty="0"/>
          </a:p>
        </p:txBody>
      </p:sp>
      <p:sp>
        <p:nvSpPr>
          <p:cNvPr id="4" name="Slide Number Placeholder 3"/>
          <p:cNvSpPr>
            <a:spLocks noGrp="1"/>
          </p:cNvSpPr>
          <p:nvPr>
            <p:ph type="sldNum" sz="quarter" idx="10"/>
          </p:nvPr>
        </p:nvSpPr>
        <p:spPr/>
        <p:txBody>
          <a:bodyPr rtlCol="0"/>
          <a:lstStyle/>
          <a:p>
            <a:pPr rtl="0"/>
            <a:fld id="{0DDD8B1A-5049-5C4B-AFE6-32830630CA6A}" type="slidenum">
              <a:rPr lang="en-US" smtClean="0"/>
              <a:t>14</a:t>
            </a:fld>
            <a:endParaRPr lang="en-US" dirty="0"/>
          </a:p>
        </p:txBody>
      </p:sp>
    </p:spTree>
    <p:extLst>
      <p:ext uri="{BB962C8B-B14F-4D97-AF65-F5344CB8AC3E}">
        <p14:creationId xmlns:p14="http://schemas.microsoft.com/office/powerpoint/2010/main" val="42943535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A10E33-B755-2BD7-C4C6-484395C086D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B964561-3E66-2D2D-9D48-4F278A78B3A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05ADB6A-4A22-6051-D7D4-564197CF8AE3}"/>
              </a:ext>
            </a:extLst>
          </p:cNvPr>
          <p:cNvSpPr>
            <a:spLocks noGrp="1"/>
          </p:cNvSpPr>
          <p:nvPr>
            <p:ph type="body" idx="1"/>
          </p:nvPr>
        </p:nvSpPr>
        <p:spPr/>
        <p:txBody>
          <a:bodyPr rtlCol="0"/>
          <a:lstStyle/>
          <a:p>
            <a:pPr marL="457200" lvl="1" indent="0" rtl="0">
              <a:buFont typeface="Wingdings" panose="05000000000000000000" pitchFamily="2" charset="2"/>
              <a:buNone/>
            </a:pPr>
            <a:endParaRPr lang="en-CA"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CA" dirty="0"/>
          </a:p>
        </p:txBody>
      </p:sp>
      <p:sp>
        <p:nvSpPr>
          <p:cNvPr id="4" name="Slide Number Placeholder 3">
            <a:extLst>
              <a:ext uri="{FF2B5EF4-FFF2-40B4-BE49-F238E27FC236}">
                <a16:creationId xmlns:a16="http://schemas.microsoft.com/office/drawing/2014/main" id="{DC3FC781-429B-3299-A6FC-31F99A77B2BF}"/>
              </a:ext>
            </a:extLst>
          </p:cNvPr>
          <p:cNvSpPr>
            <a:spLocks noGrp="1"/>
          </p:cNvSpPr>
          <p:nvPr>
            <p:ph type="sldNum" sz="quarter" idx="5"/>
          </p:nvPr>
        </p:nvSpPr>
        <p:spPr/>
        <p:txBody>
          <a:bodyPr rtlCol="0"/>
          <a:lstStyle/>
          <a:p>
            <a:pPr rtl="0"/>
            <a:fld id="{0E72CBEC-7499-400E-A72F-21AF66C448D8}" type="slidenum">
              <a:rPr lang="en-CA" smtClean="0"/>
              <a:t>17</a:t>
            </a:fld>
            <a:endParaRPr lang="en-CA" dirty="0"/>
          </a:p>
        </p:txBody>
      </p:sp>
    </p:spTree>
    <p:extLst>
      <p:ext uri="{BB962C8B-B14F-4D97-AF65-F5344CB8AC3E}">
        <p14:creationId xmlns:p14="http://schemas.microsoft.com/office/powerpoint/2010/main" val="96531962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433379" y="1597819"/>
            <a:ext cx="5123171" cy="1102519"/>
          </a:xfrm>
        </p:spPr>
        <p:txBody>
          <a:bodyPr rtlCol="0">
            <a:noAutofit/>
          </a:bodyPr>
          <a:lstStyle>
            <a:lvl1pPr algn="l">
              <a:defRPr sz="3600" b="1" i="0">
                <a:latin typeface="Arial"/>
                <a:cs typeface="Verdana"/>
              </a:defRPr>
            </a:lvl1pPr>
          </a:lstStyle>
          <a:p>
            <a:pPr rtl="0"/>
            <a:r>
              <a:rPr lang="fr-ca"/>
              <a:t>Click to edit Master title style</a:t>
            </a:r>
            <a:endParaRPr lang="en-US" dirty="0"/>
          </a:p>
        </p:txBody>
      </p:sp>
      <p:sp>
        <p:nvSpPr>
          <p:cNvPr id="3" name="Subtitle 2"/>
          <p:cNvSpPr>
            <a:spLocks noGrp="1"/>
          </p:cNvSpPr>
          <p:nvPr>
            <p:ph type="subTitle" idx="1"/>
          </p:nvPr>
        </p:nvSpPr>
        <p:spPr>
          <a:xfrm>
            <a:off x="3433381" y="2914650"/>
            <a:ext cx="5123171" cy="1314450"/>
          </a:xfrm>
        </p:spPr>
        <p:txBody>
          <a:bodyPr rtlCol="0">
            <a:normAutofit/>
          </a:bodyPr>
          <a:lstStyle>
            <a:lvl1pPr marL="0" indent="0" algn="l">
              <a:buNone/>
              <a:defRPr sz="2800">
                <a:solidFill>
                  <a:schemeClr val="tx1">
                    <a:tint val="75000"/>
                  </a:schemeClr>
                </a:solidFill>
                <a:latin typeface="Arial"/>
                <a:cs typeface="Verdana"/>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rtl="0"/>
            <a:r>
              <a:rPr lang="fr-ca"/>
              <a:t>Click to edit Master subtitle style</a:t>
            </a:r>
            <a:endParaRPr lang="en-US" dirty="0"/>
          </a:p>
        </p:txBody>
      </p:sp>
      <p:sp>
        <p:nvSpPr>
          <p:cNvPr id="4" name="Date Placeholder 3"/>
          <p:cNvSpPr>
            <a:spLocks noGrp="1"/>
          </p:cNvSpPr>
          <p:nvPr>
            <p:ph type="dt" sz="half" idx="10"/>
          </p:nvPr>
        </p:nvSpPr>
        <p:spPr/>
        <p:txBody>
          <a:bodyPr rtlCol="0"/>
          <a:lstStyle/>
          <a:p>
            <a:pPr rtl="0"/>
            <a:fld id="{FED208E4-588A-D444-A7CC-20EDBE44F587}" type="datetimeFigureOut">
              <a:rPr lang="en-US" smtClean="0"/>
              <a:t>11/6/2025</a:t>
            </a:fld>
            <a:r>
              <a:rPr lang="fr-ca" dirty="0"/>
              <a:t> </a:t>
            </a:r>
          </a:p>
        </p:txBody>
      </p:sp>
      <p:sp>
        <p:nvSpPr>
          <p:cNvPr id="5" name="Footer Placeholder 4"/>
          <p:cNvSpPr>
            <a:spLocks noGrp="1"/>
          </p:cNvSpPr>
          <p:nvPr>
            <p:ph type="ftr" sz="quarter" idx="11"/>
          </p:nvPr>
        </p:nvSpPr>
        <p:spPr/>
        <p:txBody>
          <a:bodyPr rtlCol="0"/>
          <a:lstStyle/>
          <a:p>
            <a:pPr rtl="0"/>
            <a:endParaRPr lang="en-US" dirty="0"/>
          </a:p>
        </p:txBody>
      </p:sp>
      <p:sp>
        <p:nvSpPr>
          <p:cNvPr id="6" name="Slide Number Placeholder 5"/>
          <p:cNvSpPr>
            <a:spLocks noGrp="1"/>
          </p:cNvSpPr>
          <p:nvPr>
            <p:ph type="sldNum" sz="quarter" idx="12"/>
          </p:nvPr>
        </p:nvSpPr>
        <p:spPr/>
        <p:txBody>
          <a:bodyPr rtlCol="0"/>
          <a:lstStyle/>
          <a:p>
            <a:pPr rtl="0"/>
            <a:fld id="{2E86C063-E22E-2E4C-A523-54089486E38F}" type="slidenum">
              <a:rPr lang="en-US" smtClean="0"/>
              <a:t>‹#›</a:t>
            </a:fld>
            <a:endParaRPr lang="en-US" dirty="0"/>
          </a:p>
        </p:txBody>
      </p:sp>
    </p:spTree>
    <p:extLst>
      <p:ext uri="{BB962C8B-B14F-4D97-AF65-F5344CB8AC3E}">
        <p14:creationId xmlns:p14="http://schemas.microsoft.com/office/powerpoint/2010/main" val="8284923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ca"/>
              <a:t>Click to edit Master title style</a:t>
            </a:r>
          </a:p>
        </p:txBody>
      </p:sp>
      <p:sp>
        <p:nvSpPr>
          <p:cNvPr id="3" name="Vertical Text Placeholder 2"/>
          <p:cNvSpPr>
            <a:spLocks noGrp="1"/>
          </p:cNvSpPr>
          <p:nvPr>
            <p:ph type="body" orient="vert" idx="1"/>
          </p:nvPr>
        </p:nvSpPr>
        <p:spPr/>
        <p:txBody>
          <a:bodyPr vert="eaVert" rtlCol="0"/>
          <a:lstStyle/>
          <a:p>
            <a:pPr lvl="0" rtl="0"/>
            <a:r>
              <a:rPr lang="fr-ca"/>
              <a:t>Click to edit Master text styles</a:t>
            </a:r>
          </a:p>
          <a:p>
            <a:pPr lvl="1" rtl="0"/>
            <a:r>
              <a:rPr lang="fr-ca"/>
              <a:t>Second level</a:t>
            </a:r>
          </a:p>
          <a:p>
            <a:pPr lvl="2" rtl="0"/>
            <a:r>
              <a:rPr lang="fr-ca"/>
              <a:t>Third level</a:t>
            </a:r>
          </a:p>
          <a:p>
            <a:pPr lvl="3" rtl="0"/>
            <a:r>
              <a:rPr lang="fr-ca"/>
              <a:t>Fourth level</a:t>
            </a:r>
          </a:p>
          <a:p>
            <a:pPr lvl="4" rtl="0"/>
            <a:r>
              <a:rPr lang="fr-ca"/>
              <a:t>Fifth level</a:t>
            </a:r>
          </a:p>
        </p:txBody>
      </p:sp>
      <p:sp>
        <p:nvSpPr>
          <p:cNvPr id="4" name="Date Placeholder 3"/>
          <p:cNvSpPr>
            <a:spLocks noGrp="1"/>
          </p:cNvSpPr>
          <p:nvPr>
            <p:ph type="dt" sz="half" idx="10"/>
          </p:nvPr>
        </p:nvSpPr>
        <p:spPr/>
        <p:txBody>
          <a:bodyPr rtlCol="0"/>
          <a:lstStyle/>
          <a:p>
            <a:pPr rtl="0"/>
            <a:fld id="{FED208E4-588A-D444-A7CC-20EDBE44F587}" type="datetimeFigureOut">
              <a:rPr lang="en-US" smtClean="0"/>
              <a:t>11/6/2025</a:t>
            </a:fld>
            <a:endParaRPr lang="en-US"/>
          </a:p>
        </p:txBody>
      </p:sp>
      <p:sp>
        <p:nvSpPr>
          <p:cNvPr id="5" name="Footer Placeholder 4"/>
          <p:cNvSpPr>
            <a:spLocks noGrp="1"/>
          </p:cNvSpPr>
          <p:nvPr>
            <p:ph type="ftr" sz="quarter" idx="11"/>
          </p:nvPr>
        </p:nvSpPr>
        <p:spPr/>
        <p:txBody>
          <a:bodyPr rtlCol="0"/>
          <a:lstStyle/>
          <a:p>
            <a:pPr rtl="0"/>
            <a:endParaRPr lang="en-US"/>
          </a:p>
        </p:txBody>
      </p:sp>
      <p:sp>
        <p:nvSpPr>
          <p:cNvPr id="6" name="Slide Number Placeholder 5"/>
          <p:cNvSpPr>
            <a:spLocks noGrp="1"/>
          </p:cNvSpPr>
          <p:nvPr>
            <p:ph type="sldNum" sz="quarter" idx="12"/>
          </p:nvPr>
        </p:nvSpPr>
        <p:spPr/>
        <p:txBody>
          <a:bodyPr rtlCol="0"/>
          <a:lstStyle/>
          <a:p>
            <a:pPr rtl="0"/>
            <a:fld id="{2E86C063-E22E-2E4C-A523-54089486E38F}" type="slidenum">
              <a:rPr lang="en-US" smtClean="0"/>
              <a:t>‹#›</a:t>
            </a:fld>
            <a:endParaRPr lang="en-US"/>
          </a:p>
        </p:txBody>
      </p:sp>
    </p:spTree>
    <p:extLst>
      <p:ext uri="{BB962C8B-B14F-4D97-AF65-F5344CB8AC3E}">
        <p14:creationId xmlns:p14="http://schemas.microsoft.com/office/powerpoint/2010/main" val="35848776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rtlCol="0"/>
          <a:lstStyle/>
          <a:p>
            <a:pPr rtl="0"/>
            <a:r>
              <a:rPr lang="fr-ca"/>
              <a:t>Click to edit Master title style</a:t>
            </a:r>
          </a:p>
        </p:txBody>
      </p:sp>
      <p:sp>
        <p:nvSpPr>
          <p:cNvPr id="3" name="Vertical Text Placeholder 2"/>
          <p:cNvSpPr>
            <a:spLocks noGrp="1"/>
          </p:cNvSpPr>
          <p:nvPr>
            <p:ph type="body" orient="vert" idx="1"/>
          </p:nvPr>
        </p:nvSpPr>
        <p:spPr>
          <a:xfrm>
            <a:off x="457200" y="205979"/>
            <a:ext cx="6019800" cy="4388644"/>
          </a:xfrm>
        </p:spPr>
        <p:txBody>
          <a:bodyPr vert="eaVert" rtlCol="0"/>
          <a:lstStyle/>
          <a:p>
            <a:pPr lvl="0" rtl="0"/>
            <a:r>
              <a:rPr lang="fr-ca"/>
              <a:t>Click to edit Master text styles</a:t>
            </a:r>
          </a:p>
          <a:p>
            <a:pPr lvl="1" rtl="0"/>
            <a:r>
              <a:rPr lang="fr-ca"/>
              <a:t>Second level</a:t>
            </a:r>
          </a:p>
          <a:p>
            <a:pPr lvl="2" rtl="0"/>
            <a:r>
              <a:rPr lang="fr-ca"/>
              <a:t>Third level</a:t>
            </a:r>
          </a:p>
          <a:p>
            <a:pPr lvl="3" rtl="0"/>
            <a:r>
              <a:rPr lang="fr-ca"/>
              <a:t>Fourth level</a:t>
            </a:r>
          </a:p>
          <a:p>
            <a:pPr lvl="4" rtl="0"/>
            <a:r>
              <a:rPr lang="fr-ca"/>
              <a:t>Fifth level</a:t>
            </a:r>
          </a:p>
        </p:txBody>
      </p:sp>
      <p:sp>
        <p:nvSpPr>
          <p:cNvPr id="4" name="Date Placeholder 3"/>
          <p:cNvSpPr>
            <a:spLocks noGrp="1"/>
          </p:cNvSpPr>
          <p:nvPr>
            <p:ph type="dt" sz="half" idx="10"/>
          </p:nvPr>
        </p:nvSpPr>
        <p:spPr/>
        <p:txBody>
          <a:bodyPr rtlCol="0"/>
          <a:lstStyle/>
          <a:p>
            <a:pPr rtl="0"/>
            <a:fld id="{FED208E4-588A-D444-A7CC-20EDBE44F587}" type="datetimeFigureOut">
              <a:rPr lang="en-US" smtClean="0"/>
              <a:t>11/6/2025</a:t>
            </a:fld>
            <a:endParaRPr lang="en-US"/>
          </a:p>
        </p:txBody>
      </p:sp>
      <p:sp>
        <p:nvSpPr>
          <p:cNvPr id="5" name="Footer Placeholder 4"/>
          <p:cNvSpPr>
            <a:spLocks noGrp="1"/>
          </p:cNvSpPr>
          <p:nvPr>
            <p:ph type="ftr" sz="quarter" idx="11"/>
          </p:nvPr>
        </p:nvSpPr>
        <p:spPr/>
        <p:txBody>
          <a:bodyPr rtlCol="0"/>
          <a:lstStyle/>
          <a:p>
            <a:pPr rtl="0"/>
            <a:endParaRPr lang="en-US"/>
          </a:p>
        </p:txBody>
      </p:sp>
      <p:sp>
        <p:nvSpPr>
          <p:cNvPr id="6" name="Slide Number Placeholder 5"/>
          <p:cNvSpPr>
            <a:spLocks noGrp="1"/>
          </p:cNvSpPr>
          <p:nvPr>
            <p:ph type="sldNum" sz="quarter" idx="12"/>
          </p:nvPr>
        </p:nvSpPr>
        <p:spPr/>
        <p:txBody>
          <a:bodyPr rtlCol="0"/>
          <a:lstStyle/>
          <a:p>
            <a:pPr rtl="0"/>
            <a:fld id="{2E86C063-E22E-2E4C-A523-54089486E38F}" type="slidenum">
              <a:rPr lang="en-US" smtClean="0"/>
              <a:t>‹#›</a:t>
            </a:fld>
            <a:endParaRPr lang="en-US"/>
          </a:p>
        </p:txBody>
      </p:sp>
    </p:spTree>
    <p:extLst>
      <p:ext uri="{BB962C8B-B14F-4D97-AF65-F5344CB8AC3E}">
        <p14:creationId xmlns:p14="http://schemas.microsoft.com/office/powerpoint/2010/main" val="31211605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1_Title and Content">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rtlCol="0"/>
          <a:lstStyle/>
          <a:p>
            <a:pPr rtl="0"/>
            <a:endParaRPr lang="en-US"/>
          </a:p>
        </p:txBody>
      </p:sp>
      <p:sp>
        <p:nvSpPr>
          <p:cNvPr id="6" name="Slide Number Placeholder 5"/>
          <p:cNvSpPr>
            <a:spLocks noGrp="1"/>
          </p:cNvSpPr>
          <p:nvPr>
            <p:ph type="sldNum" sz="quarter" idx="12"/>
          </p:nvPr>
        </p:nvSpPr>
        <p:spPr/>
        <p:txBody>
          <a:bodyPr rtlCol="0"/>
          <a:lstStyle/>
          <a:p>
            <a:pPr rtl="0"/>
            <a:fld id="{ABCE2B6B-7FFE-FA46-BED3-31567387080B}" type="slidenum">
              <a:rPr lang="en-US" smtClean="0"/>
              <a:t>‹#›</a:t>
            </a:fld>
            <a:endParaRPr lang="en-US"/>
          </a:p>
        </p:txBody>
      </p:sp>
    </p:spTree>
    <p:extLst>
      <p:ext uri="{BB962C8B-B14F-4D97-AF65-F5344CB8AC3E}">
        <p14:creationId xmlns:p14="http://schemas.microsoft.com/office/powerpoint/2010/main" val="375381722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ca"/>
              <a:t>Click to edit Master title style</a:t>
            </a:r>
            <a:endParaRPr lang="en-CA"/>
          </a:p>
        </p:txBody>
      </p:sp>
      <p:sp>
        <p:nvSpPr>
          <p:cNvPr id="3" name="Rectangle 3">
            <a:extLst>
              <a:ext uri="{FF2B5EF4-FFF2-40B4-BE49-F238E27FC236}">
                <a16:creationId xmlns:a16="http://schemas.microsoft.com/office/drawing/2014/main" id="{4CD1D870-48C5-0125-0631-33AAEF7DE631}"/>
              </a:ext>
            </a:extLst>
          </p:cNvPr>
          <p:cNvSpPr>
            <a:spLocks noGrp="1" noChangeArrowheads="1"/>
          </p:cNvSpPr>
          <p:nvPr>
            <p:ph type="ftr" sz="quarter" idx="10"/>
          </p:nvPr>
        </p:nvSpPr>
        <p:spPr>
          <a:ln/>
        </p:spPr>
        <p:txBody>
          <a:bodyPr rtlCol="0"/>
          <a:lstStyle>
            <a:lvl1pPr>
              <a:defRPr/>
            </a:lvl1pPr>
          </a:lstStyle>
          <a:p>
            <a:pPr rtl="0">
              <a:defRPr/>
            </a:pPr>
            <a:endParaRPr lang="en-US" altLang="en-US"/>
          </a:p>
        </p:txBody>
      </p:sp>
    </p:spTree>
    <p:extLst>
      <p:ext uri="{BB962C8B-B14F-4D97-AF65-F5344CB8AC3E}">
        <p14:creationId xmlns:p14="http://schemas.microsoft.com/office/powerpoint/2010/main" val="10518116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ca"/>
              <a:t>Click to edit Master title style</a:t>
            </a:r>
            <a:endParaRPr lang="en-CA"/>
          </a:p>
        </p:txBody>
      </p:sp>
      <p:sp>
        <p:nvSpPr>
          <p:cNvPr id="3" name="Rectangle 3">
            <a:extLst>
              <a:ext uri="{FF2B5EF4-FFF2-40B4-BE49-F238E27FC236}">
                <a16:creationId xmlns:a16="http://schemas.microsoft.com/office/drawing/2014/main" id="{4CD1D870-48C5-0125-0631-33AAEF7DE631}"/>
              </a:ext>
            </a:extLst>
          </p:cNvPr>
          <p:cNvSpPr>
            <a:spLocks noGrp="1" noChangeArrowheads="1"/>
          </p:cNvSpPr>
          <p:nvPr>
            <p:ph type="ftr" sz="quarter" idx="10"/>
          </p:nvPr>
        </p:nvSpPr>
        <p:spPr>
          <a:ln/>
        </p:spPr>
        <p:txBody>
          <a:bodyPr rtlCol="0"/>
          <a:lstStyle>
            <a:lvl1pPr>
              <a:defRPr/>
            </a:lvl1pPr>
          </a:lstStyle>
          <a:p>
            <a:pPr rtl="0">
              <a:defRPr/>
            </a:pPr>
            <a:endParaRPr lang="en-US" altLang="en-US"/>
          </a:p>
        </p:txBody>
      </p:sp>
    </p:spTree>
    <p:extLst>
      <p:ext uri="{BB962C8B-B14F-4D97-AF65-F5344CB8AC3E}">
        <p14:creationId xmlns:p14="http://schemas.microsoft.com/office/powerpoint/2010/main" val="35942791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ca"/>
              <a:t>Click to edit Master title style</a:t>
            </a:r>
            <a:endParaRPr lang="en-US" dirty="0"/>
          </a:p>
        </p:txBody>
      </p:sp>
      <p:sp>
        <p:nvSpPr>
          <p:cNvPr id="3" name="Content Placeholder 2"/>
          <p:cNvSpPr>
            <a:spLocks noGrp="1"/>
          </p:cNvSpPr>
          <p:nvPr>
            <p:ph idx="1"/>
          </p:nvPr>
        </p:nvSpPr>
        <p:spPr/>
        <p:txBody>
          <a:bodyPr rtlCol="0"/>
          <a:lstStyle/>
          <a:p>
            <a:pPr lvl="0" rtl="0"/>
            <a:r>
              <a:rPr lang="fr-ca"/>
              <a:t>Click to edit Master text styles</a:t>
            </a:r>
          </a:p>
          <a:p>
            <a:pPr lvl="1" rtl="0"/>
            <a:r>
              <a:rPr lang="fr-ca"/>
              <a:t>Second level</a:t>
            </a:r>
          </a:p>
          <a:p>
            <a:pPr lvl="2" rtl="0"/>
            <a:r>
              <a:rPr lang="fr-ca"/>
              <a:t>Third level</a:t>
            </a:r>
          </a:p>
          <a:p>
            <a:pPr lvl="3" rtl="0"/>
            <a:r>
              <a:rPr lang="fr-ca"/>
              <a:t>Fourth level</a:t>
            </a:r>
          </a:p>
          <a:p>
            <a:pPr lvl="4" rtl="0"/>
            <a:r>
              <a:rPr lang="fr-ca"/>
              <a:t>Fifth level</a:t>
            </a:r>
            <a:endParaRPr lang="en-US" dirty="0"/>
          </a:p>
        </p:txBody>
      </p:sp>
      <p:sp>
        <p:nvSpPr>
          <p:cNvPr id="4" name="Date Placeholder 3"/>
          <p:cNvSpPr>
            <a:spLocks noGrp="1"/>
          </p:cNvSpPr>
          <p:nvPr>
            <p:ph type="dt" sz="half" idx="10"/>
          </p:nvPr>
        </p:nvSpPr>
        <p:spPr/>
        <p:txBody>
          <a:bodyPr rtlCol="0"/>
          <a:lstStyle/>
          <a:p>
            <a:pPr rtl="0"/>
            <a:fld id="{FED208E4-588A-D444-A7CC-20EDBE44F587}" type="datetimeFigureOut">
              <a:rPr lang="en-US" smtClean="0"/>
              <a:t>11/6/2025</a:t>
            </a:fld>
            <a:endParaRPr lang="en-US" dirty="0"/>
          </a:p>
        </p:txBody>
      </p:sp>
      <p:sp>
        <p:nvSpPr>
          <p:cNvPr id="5" name="Footer Placeholder 4"/>
          <p:cNvSpPr>
            <a:spLocks noGrp="1"/>
          </p:cNvSpPr>
          <p:nvPr>
            <p:ph type="ftr" sz="quarter" idx="11"/>
          </p:nvPr>
        </p:nvSpPr>
        <p:spPr/>
        <p:txBody>
          <a:bodyPr rtlCol="0"/>
          <a:lstStyle/>
          <a:p>
            <a:pPr rtl="0"/>
            <a:endParaRPr lang="en-US" dirty="0"/>
          </a:p>
        </p:txBody>
      </p:sp>
      <p:sp>
        <p:nvSpPr>
          <p:cNvPr id="6" name="Slide Number Placeholder 5"/>
          <p:cNvSpPr>
            <a:spLocks noGrp="1"/>
          </p:cNvSpPr>
          <p:nvPr>
            <p:ph type="sldNum" sz="quarter" idx="12"/>
          </p:nvPr>
        </p:nvSpPr>
        <p:spPr/>
        <p:txBody>
          <a:bodyPr rtlCol="0"/>
          <a:lstStyle/>
          <a:p>
            <a:pPr rtl="0"/>
            <a:fld id="{2E86C063-E22E-2E4C-A523-54089486E38F}" type="slidenum">
              <a:rPr lang="en-US" smtClean="0"/>
              <a:t>‹#›</a:t>
            </a:fld>
            <a:endParaRPr lang="en-US" dirty="0"/>
          </a:p>
        </p:txBody>
      </p:sp>
    </p:spTree>
    <p:extLst>
      <p:ext uri="{BB962C8B-B14F-4D97-AF65-F5344CB8AC3E}">
        <p14:creationId xmlns:p14="http://schemas.microsoft.com/office/powerpoint/2010/main" val="19602003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rtlCol="0" anchor="t"/>
          <a:lstStyle>
            <a:lvl1pPr algn="l">
              <a:defRPr sz="4000" b="1" cap="all"/>
            </a:lvl1pPr>
          </a:lstStyle>
          <a:p>
            <a:pPr rtl="0"/>
            <a:r>
              <a:rPr lang="fr-ca"/>
              <a:t>Click to edit Master title style</a:t>
            </a:r>
          </a:p>
        </p:txBody>
      </p:sp>
      <p:sp>
        <p:nvSpPr>
          <p:cNvPr id="3" name="Text Placeholder 2"/>
          <p:cNvSpPr>
            <a:spLocks noGrp="1"/>
          </p:cNvSpPr>
          <p:nvPr>
            <p:ph type="body" idx="1"/>
          </p:nvPr>
        </p:nvSpPr>
        <p:spPr>
          <a:xfrm>
            <a:off x="722313" y="2180035"/>
            <a:ext cx="7772400" cy="1125140"/>
          </a:xfrm>
        </p:spPr>
        <p:txBody>
          <a:bodyPr rtlCol="0"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rtl="0"/>
            <a:r>
              <a:rPr lang="fr-ca"/>
              <a:t>Click to edit Master text styles</a:t>
            </a:r>
          </a:p>
        </p:txBody>
      </p:sp>
      <p:sp>
        <p:nvSpPr>
          <p:cNvPr id="4" name="Date Placeholder 3"/>
          <p:cNvSpPr>
            <a:spLocks noGrp="1"/>
          </p:cNvSpPr>
          <p:nvPr>
            <p:ph type="dt" sz="half" idx="10"/>
          </p:nvPr>
        </p:nvSpPr>
        <p:spPr/>
        <p:txBody>
          <a:bodyPr rtlCol="0"/>
          <a:lstStyle/>
          <a:p>
            <a:pPr rtl="0"/>
            <a:fld id="{FED208E4-588A-D444-A7CC-20EDBE44F587}" type="datetimeFigureOut">
              <a:rPr lang="en-US" smtClean="0"/>
              <a:t>11/6/2025</a:t>
            </a:fld>
            <a:endParaRPr lang="en-US" dirty="0"/>
          </a:p>
        </p:txBody>
      </p:sp>
      <p:sp>
        <p:nvSpPr>
          <p:cNvPr id="5" name="Footer Placeholder 4"/>
          <p:cNvSpPr>
            <a:spLocks noGrp="1"/>
          </p:cNvSpPr>
          <p:nvPr>
            <p:ph type="ftr" sz="quarter" idx="11"/>
          </p:nvPr>
        </p:nvSpPr>
        <p:spPr/>
        <p:txBody>
          <a:bodyPr rtlCol="0"/>
          <a:lstStyle/>
          <a:p>
            <a:pPr rtl="0"/>
            <a:endParaRPr lang="en-US" dirty="0"/>
          </a:p>
        </p:txBody>
      </p:sp>
      <p:sp>
        <p:nvSpPr>
          <p:cNvPr id="6" name="Slide Number Placeholder 5"/>
          <p:cNvSpPr>
            <a:spLocks noGrp="1"/>
          </p:cNvSpPr>
          <p:nvPr>
            <p:ph type="sldNum" sz="quarter" idx="12"/>
          </p:nvPr>
        </p:nvSpPr>
        <p:spPr/>
        <p:txBody>
          <a:bodyPr rtlCol="0"/>
          <a:lstStyle/>
          <a:p>
            <a:pPr rtl="0"/>
            <a:fld id="{2E86C063-E22E-2E4C-A523-54089486E38F}" type="slidenum">
              <a:rPr lang="en-US" smtClean="0"/>
              <a:t>‹#›</a:t>
            </a:fld>
            <a:endParaRPr lang="en-US" dirty="0"/>
          </a:p>
        </p:txBody>
      </p:sp>
    </p:spTree>
    <p:extLst>
      <p:ext uri="{BB962C8B-B14F-4D97-AF65-F5344CB8AC3E}">
        <p14:creationId xmlns:p14="http://schemas.microsoft.com/office/powerpoint/2010/main" val="39868535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ca"/>
              <a:t>Click to edit Master title style</a:t>
            </a:r>
          </a:p>
        </p:txBody>
      </p:sp>
      <p:sp>
        <p:nvSpPr>
          <p:cNvPr id="3" name="Content Placeholder 2"/>
          <p:cNvSpPr>
            <a:spLocks noGrp="1"/>
          </p:cNvSpPr>
          <p:nvPr>
            <p:ph sz="half" idx="1"/>
          </p:nvPr>
        </p:nvSpPr>
        <p:spPr>
          <a:xfrm>
            <a:off x="457200" y="1200151"/>
            <a:ext cx="4038600" cy="3394472"/>
          </a:xfrm>
        </p:spPr>
        <p:txBody>
          <a:bodyPr rtlCol="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rtl="0"/>
            <a:r>
              <a:rPr lang="fr-ca"/>
              <a:t>Click to edit Master text styles</a:t>
            </a:r>
          </a:p>
          <a:p>
            <a:pPr lvl="1" rtl="0"/>
            <a:r>
              <a:rPr lang="fr-ca"/>
              <a:t>Second level</a:t>
            </a:r>
          </a:p>
          <a:p>
            <a:pPr lvl="2" rtl="0"/>
            <a:r>
              <a:rPr lang="fr-ca"/>
              <a:t>Third level</a:t>
            </a:r>
          </a:p>
          <a:p>
            <a:pPr lvl="3" rtl="0"/>
            <a:r>
              <a:rPr lang="fr-ca"/>
              <a:t>Fourth level</a:t>
            </a:r>
          </a:p>
          <a:p>
            <a:pPr lvl="4" rtl="0"/>
            <a:r>
              <a:rPr lang="fr-ca"/>
              <a:t>Fifth level</a:t>
            </a:r>
          </a:p>
        </p:txBody>
      </p:sp>
      <p:sp>
        <p:nvSpPr>
          <p:cNvPr id="4" name="Content Placeholder 3"/>
          <p:cNvSpPr>
            <a:spLocks noGrp="1"/>
          </p:cNvSpPr>
          <p:nvPr>
            <p:ph sz="half" idx="2"/>
          </p:nvPr>
        </p:nvSpPr>
        <p:spPr>
          <a:xfrm>
            <a:off x="4648200" y="1200151"/>
            <a:ext cx="4038600" cy="3394472"/>
          </a:xfrm>
        </p:spPr>
        <p:txBody>
          <a:bodyPr rtlCol="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rtl="0"/>
            <a:r>
              <a:rPr lang="fr-ca"/>
              <a:t>Click to edit Master text styles</a:t>
            </a:r>
          </a:p>
          <a:p>
            <a:pPr lvl="1" rtl="0"/>
            <a:r>
              <a:rPr lang="fr-ca"/>
              <a:t>Second level</a:t>
            </a:r>
          </a:p>
          <a:p>
            <a:pPr lvl="2" rtl="0"/>
            <a:r>
              <a:rPr lang="fr-ca"/>
              <a:t>Third level</a:t>
            </a:r>
          </a:p>
          <a:p>
            <a:pPr lvl="3" rtl="0"/>
            <a:r>
              <a:rPr lang="fr-ca"/>
              <a:t>Fourth level</a:t>
            </a:r>
          </a:p>
          <a:p>
            <a:pPr lvl="4" rtl="0"/>
            <a:r>
              <a:rPr lang="fr-ca"/>
              <a:t>Fifth level</a:t>
            </a:r>
          </a:p>
        </p:txBody>
      </p:sp>
      <p:sp>
        <p:nvSpPr>
          <p:cNvPr id="5" name="Date Placeholder 4"/>
          <p:cNvSpPr>
            <a:spLocks noGrp="1"/>
          </p:cNvSpPr>
          <p:nvPr>
            <p:ph type="dt" sz="half" idx="10"/>
          </p:nvPr>
        </p:nvSpPr>
        <p:spPr/>
        <p:txBody>
          <a:bodyPr rtlCol="0"/>
          <a:lstStyle/>
          <a:p>
            <a:pPr rtl="0"/>
            <a:fld id="{FED208E4-588A-D444-A7CC-20EDBE44F587}" type="datetimeFigureOut">
              <a:rPr lang="en-US" smtClean="0"/>
              <a:t>11/6/2025</a:t>
            </a:fld>
            <a:endParaRPr lang="en-US" dirty="0"/>
          </a:p>
        </p:txBody>
      </p:sp>
      <p:sp>
        <p:nvSpPr>
          <p:cNvPr id="6" name="Footer Placeholder 5"/>
          <p:cNvSpPr>
            <a:spLocks noGrp="1"/>
          </p:cNvSpPr>
          <p:nvPr>
            <p:ph type="ftr" sz="quarter" idx="11"/>
          </p:nvPr>
        </p:nvSpPr>
        <p:spPr/>
        <p:txBody>
          <a:bodyPr rtlCol="0"/>
          <a:lstStyle/>
          <a:p>
            <a:pPr rtl="0"/>
            <a:endParaRPr lang="en-US" dirty="0"/>
          </a:p>
        </p:txBody>
      </p:sp>
      <p:sp>
        <p:nvSpPr>
          <p:cNvPr id="7" name="Slide Number Placeholder 6"/>
          <p:cNvSpPr>
            <a:spLocks noGrp="1"/>
          </p:cNvSpPr>
          <p:nvPr>
            <p:ph type="sldNum" sz="quarter" idx="12"/>
          </p:nvPr>
        </p:nvSpPr>
        <p:spPr/>
        <p:txBody>
          <a:bodyPr rtlCol="0"/>
          <a:lstStyle/>
          <a:p>
            <a:pPr rtl="0"/>
            <a:fld id="{2E86C063-E22E-2E4C-A523-54089486E38F}" type="slidenum">
              <a:rPr lang="en-US" smtClean="0"/>
              <a:t>‹#›</a:t>
            </a:fld>
            <a:endParaRPr lang="en-US" dirty="0"/>
          </a:p>
        </p:txBody>
      </p:sp>
    </p:spTree>
    <p:extLst>
      <p:ext uri="{BB962C8B-B14F-4D97-AF65-F5344CB8AC3E}">
        <p14:creationId xmlns:p14="http://schemas.microsoft.com/office/powerpoint/2010/main" val="4270117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lvl1pPr>
              <a:defRPr/>
            </a:lvl1pPr>
          </a:lstStyle>
          <a:p>
            <a:pPr rtl="0"/>
            <a:r>
              <a:rPr lang="fr-ca"/>
              <a:t>Click to edit Master title style</a:t>
            </a:r>
          </a:p>
        </p:txBody>
      </p:sp>
      <p:sp>
        <p:nvSpPr>
          <p:cNvPr id="3" name="Text Placeholder 2"/>
          <p:cNvSpPr>
            <a:spLocks noGrp="1"/>
          </p:cNvSpPr>
          <p:nvPr>
            <p:ph type="body" idx="1"/>
          </p:nvPr>
        </p:nvSpPr>
        <p:spPr>
          <a:xfrm>
            <a:off x="457200" y="1151335"/>
            <a:ext cx="4040188" cy="479822"/>
          </a:xfrm>
        </p:spPr>
        <p:txBody>
          <a:bodyPr rtlCol="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fr-ca"/>
              <a:t>Click to edit Master text styles</a:t>
            </a:r>
          </a:p>
        </p:txBody>
      </p:sp>
      <p:sp>
        <p:nvSpPr>
          <p:cNvPr id="4" name="Content Placeholder 3"/>
          <p:cNvSpPr>
            <a:spLocks noGrp="1"/>
          </p:cNvSpPr>
          <p:nvPr>
            <p:ph sz="half" idx="2"/>
          </p:nvPr>
        </p:nvSpPr>
        <p:spPr>
          <a:xfrm>
            <a:off x="457200" y="1631156"/>
            <a:ext cx="4040188" cy="2963466"/>
          </a:xfrm>
        </p:spPr>
        <p:txBody>
          <a:bodyPr rtlCol="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rtl="0"/>
            <a:r>
              <a:rPr lang="fr-ca"/>
              <a:t>Click to edit Master text styles</a:t>
            </a:r>
          </a:p>
          <a:p>
            <a:pPr lvl="1" rtl="0"/>
            <a:r>
              <a:rPr lang="fr-ca"/>
              <a:t>Second level</a:t>
            </a:r>
          </a:p>
          <a:p>
            <a:pPr lvl="2" rtl="0"/>
            <a:r>
              <a:rPr lang="fr-ca"/>
              <a:t>Third level</a:t>
            </a:r>
          </a:p>
          <a:p>
            <a:pPr lvl="3" rtl="0"/>
            <a:r>
              <a:rPr lang="fr-ca"/>
              <a:t>Fourth level</a:t>
            </a:r>
          </a:p>
          <a:p>
            <a:pPr lvl="4" rtl="0"/>
            <a:r>
              <a:rPr lang="fr-ca"/>
              <a:t>Fifth level</a:t>
            </a:r>
          </a:p>
        </p:txBody>
      </p:sp>
      <p:sp>
        <p:nvSpPr>
          <p:cNvPr id="5" name="Text Placeholder 4"/>
          <p:cNvSpPr>
            <a:spLocks noGrp="1"/>
          </p:cNvSpPr>
          <p:nvPr>
            <p:ph type="body" sz="quarter" idx="3"/>
          </p:nvPr>
        </p:nvSpPr>
        <p:spPr>
          <a:xfrm>
            <a:off x="4645026" y="1151335"/>
            <a:ext cx="4041775" cy="479822"/>
          </a:xfrm>
        </p:spPr>
        <p:txBody>
          <a:bodyPr rtlCol="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fr-ca"/>
              <a:t>Click to edit Master text styles</a:t>
            </a:r>
          </a:p>
        </p:txBody>
      </p:sp>
      <p:sp>
        <p:nvSpPr>
          <p:cNvPr id="6" name="Content Placeholder 5"/>
          <p:cNvSpPr>
            <a:spLocks noGrp="1"/>
          </p:cNvSpPr>
          <p:nvPr>
            <p:ph sz="quarter" idx="4"/>
          </p:nvPr>
        </p:nvSpPr>
        <p:spPr>
          <a:xfrm>
            <a:off x="4645026" y="1631156"/>
            <a:ext cx="4041775" cy="2963466"/>
          </a:xfrm>
        </p:spPr>
        <p:txBody>
          <a:bodyPr rtlCol="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rtl="0"/>
            <a:r>
              <a:rPr lang="fr-ca"/>
              <a:t>Click to edit Master text styles</a:t>
            </a:r>
          </a:p>
          <a:p>
            <a:pPr lvl="1" rtl="0"/>
            <a:r>
              <a:rPr lang="fr-ca"/>
              <a:t>Second level</a:t>
            </a:r>
          </a:p>
          <a:p>
            <a:pPr lvl="2" rtl="0"/>
            <a:r>
              <a:rPr lang="fr-ca"/>
              <a:t>Third level</a:t>
            </a:r>
          </a:p>
          <a:p>
            <a:pPr lvl="3" rtl="0"/>
            <a:r>
              <a:rPr lang="fr-ca"/>
              <a:t>Fourth level</a:t>
            </a:r>
          </a:p>
          <a:p>
            <a:pPr lvl="4" rtl="0"/>
            <a:r>
              <a:rPr lang="fr-ca"/>
              <a:t>Fifth level</a:t>
            </a:r>
          </a:p>
        </p:txBody>
      </p:sp>
      <p:sp>
        <p:nvSpPr>
          <p:cNvPr id="7" name="Date Placeholder 6"/>
          <p:cNvSpPr>
            <a:spLocks noGrp="1"/>
          </p:cNvSpPr>
          <p:nvPr>
            <p:ph type="dt" sz="half" idx="10"/>
          </p:nvPr>
        </p:nvSpPr>
        <p:spPr/>
        <p:txBody>
          <a:bodyPr rtlCol="0"/>
          <a:lstStyle/>
          <a:p>
            <a:pPr rtl="0"/>
            <a:fld id="{FED208E4-588A-D444-A7CC-20EDBE44F587}" type="datetimeFigureOut">
              <a:rPr lang="en-US" smtClean="0"/>
              <a:t>11/6/2025</a:t>
            </a:fld>
            <a:endParaRPr lang="en-US" dirty="0"/>
          </a:p>
        </p:txBody>
      </p:sp>
      <p:sp>
        <p:nvSpPr>
          <p:cNvPr id="8" name="Footer Placeholder 7"/>
          <p:cNvSpPr>
            <a:spLocks noGrp="1"/>
          </p:cNvSpPr>
          <p:nvPr>
            <p:ph type="ftr" sz="quarter" idx="11"/>
          </p:nvPr>
        </p:nvSpPr>
        <p:spPr/>
        <p:txBody>
          <a:bodyPr rtlCol="0"/>
          <a:lstStyle/>
          <a:p>
            <a:pPr rtl="0"/>
            <a:endParaRPr lang="en-US" dirty="0"/>
          </a:p>
        </p:txBody>
      </p:sp>
      <p:sp>
        <p:nvSpPr>
          <p:cNvPr id="9" name="Slide Number Placeholder 8"/>
          <p:cNvSpPr>
            <a:spLocks noGrp="1"/>
          </p:cNvSpPr>
          <p:nvPr>
            <p:ph type="sldNum" sz="quarter" idx="12"/>
          </p:nvPr>
        </p:nvSpPr>
        <p:spPr/>
        <p:txBody>
          <a:bodyPr rtlCol="0"/>
          <a:lstStyle/>
          <a:p>
            <a:pPr rtl="0"/>
            <a:fld id="{2E86C063-E22E-2E4C-A523-54089486E38F}" type="slidenum">
              <a:rPr lang="en-US" smtClean="0"/>
              <a:t>‹#›</a:t>
            </a:fld>
            <a:endParaRPr lang="en-US" dirty="0"/>
          </a:p>
        </p:txBody>
      </p:sp>
    </p:spTree>
    <p:extLst>
      <p:ext uri="{BB962C8B-B14F-4D97-AF65-F5344CB8AC3E}">
        <p14:creationId xmlns:p14="http://schemas.microsoft.com/office/powerpoint/2010/main" val="25593475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fr-ca"/>
              <a:t>Click to edit Master title style</a:t>
            </a:r>
          </a:p>
        </p:txBody>
      </p:sp>
      <p:sp>
        <p:nvSpPr>
          <p:cNvPr id="3" name="Date Placeholder 2"/>
          <p:cNvSpPr>
            <a:spLocks noGrp="1"/>
          </p:cNvSpPr>
          <p:nvPr>
            <p:ph type="dt" sz="half" idx="10"/>
          </p:nvPr>
        </p:nvSpPr>
        <p:spPr/>
        <p:txBody>
          <a:bodyPr rtlCol="0"/>
          <a:lstStyle/>
          <a:p>
            <a:pPr rtl="0"/>
            <a:fld id="{FED208E4-588A-D444-A7CC-20EDBE44F587}" type="datetimeFigureOut">
              <a:rPr lang="en-US" smtClean="0"/>
              <a:t>11/6/2025</a:t>
            </a:fld>
            <a:endParaRPr lang="en-US" dirty="0"/>
          </a:p>
        </p:txBody>
      </p:sp>
      <p:sp>
        <p:nvSpPr>
          <p:cNvPr id="4" name="Footer Placeholder 3"/>
          <p:cNvSpPr>
            <a:spLocks noGrp="1"/>
          </p:cNvSpPr>
          <p:nvPr>
            <p:ph type="ftr" sz="quarter" idx="11"/>
          </p:nvPr>
        </p:nvSpPr>
        <p:spPr/>
        <p:txBody>
          <a:bodyPr rtlCol="0"/>
          <a:lstStyle/>
          <a:p>
            <a:pPr rtl="0"/>
            <a:endParaRPr lang="en-US" dirty="0"/>
          </a:p>
        </p:txBody>
      </p:sp>
      <p:sp>
        <p:nvSpPr>
          <p:cNvPr id="5" name="Slide Number Placeholder 4"/>
          <p:cNvSpPr>
            <a:spLocks noGrp="1"/>
          </p:cNvSpPr>
          <p:nvPr>
            <p:ph type="sldNum" sz="quarter" idx="12"/>
          </p:nvPr>
        </p:nvSpPr>
        <p:spPr/>
        <p:txBody>
          <a:bodyPr rtlCol="0"/>
          <a:lstStyle/>
          <a:p>
            <a:pPr rtl="0"/>
            <a:fld id="{2E86C063-E22E-2E4C-A523-54089486E38F}" type="slidenum">
              <a:rPr lang="en-US" smtClean="0"/>
              <a:t>‹#›</a:t>
            </a:fld>
            <a:endParaRPr lang="en-US" dirty="0"/>
          </a:p>
        </p:txBody>
      </p:sp>
    </p:spTree>
    <p:extLst>
      <p:ext uri="{BB962C8B-B14F-4D97-AF65-F5344CB8AC3E}">
        <p14:creationId xmlns:p14="http://schemas.microsoft.com/office/powerpoint/2010/main" val="24802284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rtlCol="0"/>
          <a:lstStyle/>
          <a:p>
            <a:pPr rtl="0"/>
            <a:fld id="{FED208E4-588A-D444-A7CC-20EDBE44F587}" type="datetimeFigureOut">
              <a:rPr lang="en-US" smtClean="0"/>
              <a:t>11/6/2025</a:t>
            </a:fld>
            <a:endParaRPr lang="en-US" dirty="0"/>
          </a:p>
        </p:txBody>
      </p:sp>
      <p:sp>
        <p:nvSpPr>
          <p:cNvPr id="3" name="Footer Placeholder 2"/>
          <p:cNvSpPr>
            <a:spLocks noGrp="1"/>
          </p:cNvSpPr>
          <p:nvPr>
            <p:ph type="ftr" sz="quarter" idx="11"/>
          </p:nvPr>
        </p:nvSpPr>
        <p:spPr/>
        <p:txBody>
          <a:bodyPr rtlCol="0"/>
          <a:lstStyle/>
          <a:p>
            <a:pPr rtl="0"/>
            <a:endParaRPr lang="en-US" dirty="0"/>
          </a:p>
        </p:txBody>
      </p:sp>
      <p:sp>
        <p:nvSpPr>
          <p:cNvPr id="4" name="Slide Number Placeholder 3"/>
          <p:cNvSpPr>
            <a:spLocks noGrp="1"/>
          </p:cNvSpPr>
          <p:nvPr>
            <p:ph type="sldNum" sz="quarter" idx="12"/>
          </p:nvPr>
        </p:nvSpPr>
        <p:spPr/>
        <p:txBody>
          <a:bodyPr rtlCol="0"/>
          <a:lstStyle/>
          <a:p>
            <a:pPr rtl="0"/>
            <a:fld id="{2E86C063-E22E-2E4C-A523-54089486E38F}" type="slidenum">
              <a:rPr lang="en-US" smtClean="0"/>
              <a:t>‹#›</a:t>
            </a:fld>
            <a:endParaRPr lang="en-US" dirty="0"/>
          </a:p>
        </p:txBody>
      </p:sp>
    </p:spTree>
    <p:extLst>
      <p:ext uri="{BB962C8B-B14F-4D97-AF65-F5344CB8AC3E}">
        <p14:creationId xmlns:p14="http://schemas.microsoft.com/office/powerpoint/2010/main" val="23142801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rtlCol="0" anchor="b"/>
          <a:lstStyle>
            <a:lvl1pPr algn="l">
              <a:defRPr sz="2000" b="1"/>
            </a:lvl1pPr>
          </a:lstStyle>
          <a:p>
            <a:pPr rtl="0"/>
            <a:r>
              <a:rPr lang="fr-ca"/>
              <a:t>Click to edit Master title style</a:t>
            </a:r>
          </a:p>
        </p:txBody>
      </p:sp>
      <p:sp>
        <p:nvSpPr>
          <p:cNvPr id="3" name="Content Placeholder 2"/>
          <p:cNvSpPr>
            <a:spLocks noGrp="1"/>
          </p:cNvSpPr>
          <p:nvPr>
            <p:ph idx="1"/>
          </p:nvPr>
        </p:nvSpPr>
        <p:spPr>
          <a:xfrm>
            <a:off x="3575050" y="204788"/>
            <a:ext cx="5111750" cy="4389835"/>
          </a:xfrm>
        </p:spPr>
        <p:txBody>
          <a:bodyPr rtlCol="0"/>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rtl="0"/>
            <a:r>
              <a:rPr lang="fr-ca"/>
              <a:t>Click to edit Master text styles</a:t>
            </a:r>
          </a:p>
          <a:p>
            <a:pPr lvl="1" rtl="0"/>
            <a:r>
              <a:rPr lang="fr-ca"/>
              <a:t>Second level</a:t>
            </a:r>
          </a:p>
          <a:p>
            <a:pPr lvl="2" rtl="0"/>
            <a:r>
              <a:rPr lang="fr-ca"/>
              <a:t>Third level</a:t>
            </a:r>
          </a:p>
          <a:p>
            <a:pPr lvl="3" rtl="0"/>
            <a:r>
              <a:rPr lang="fr-ca"/>
              <a:t>Fourth level</a:t>
            </a:r>
          </a:p>
          <a:p>
            <a:pPr lvl="4" rtl="0"/>
            <a:r>
              <a:rPr lang="fr-ca"/>
              <a:t>Fifth level</a:t>
            </a:r>
          </a:p>
        </p:txBody>
      </p:sp>
      <p:sp>
        <p:nvSpPr>
          <p:cNvPr id="4" name="Text Placeholder 3"/>
          <p:cNvSpPr>
            <a:spLocks noGrp="1"/>
          </p:cNvSpPr>
          <p:nvPr>
            <p:ph type="body" sz="half" idx="2"/>
          </p:nvPr>
        </p:nvSpPr>
        <p:spPr>
          <a:xfrm>
            <a:off x="457201" y="1076326"/>
            <a:ext cx="3008313" cy="3518297"/>
          </a:xfrm>
        </p:spPr>
        <p:txBody>
          <a:bodyPr rtlCol="0"/>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fr-ca"/>
              <a:t>Click to edit Master text styles</a:t>
            </a:r>
          </a:p>
        </p:txBody>
      </p:sp>
      <p:sp>
        <p:nvSpPr>
          <p:cNvPr id="5" name="Date Placeholder 4"/>
          <p:cNvSpPr>
            <a:spLocks noGrp="1"/>
          </p:cNvSpPr>
          <p:nvPr>
            <p:ph type="dt" sz="half" idx="10"/>
          </p:nvPr>
        </p:nvSpPr>
        <p:spPr/>
        <p:txBody>
          <a:bodyPr rtlCol="0"/>
          <a:lstStyle/>
          <a:p>
            <a:pPr rtl="0"/>
            <a:fld id="{FED208E4-588A-D444-A7CC-20EDBE44F587}" type="datetimeFigureOut">
              <a:rPr lang="en-US" smtClean="0"/>
              <a:t>11/6/2025</a:t>
            </a:fld>
            <a:endParaRPr lang="en-US" dirty="0"/>
          </a:p>
        </p:txBody>
      </p:sp>
      <p:sp>
        <p:nvSpPr>
          <p:cNvPr id="6" name="Footer Placeholder 5"/>
          <p:cNvSpPr>
            <a:spLocks noGrp="1"/>
          </p:cNvSpPr>
          <p:nvPr>
            <p:ph type="ftr" sz="quarter" idx="11"/>
          </p:nvPr>
        </p:nvSpPr>
        <p:spPr/>
        <p:txBody>
          <a:bodyPr rtlCol="0"/>
          <a:lstStyle/>
          <a:p>
            <a:pPr rtl="0"/>
            <a:endParaRPr lang="en-US" dirty="0"/>
          </a:p>
        </p:txBody>
      </p:sp>
      <p:sp>
        <p:nvSpPr>
          <p:cNvPr id="7" name="Slide Number Placeholder 6"/>
          <p:cNvSpPr>
            <a:spLocks noGrp="1"/>
          </p:cNvSpPr>
          <p:nvPr>
            <p:ph type="sldNum" sz="quarter" idx="12"/>
          </p:nvPr>
        </p:nvSpPr>
        <p:spPr/>
        <p:txBody>
          <a:bodyPr rtlCol="0"/>
          <a:lstStyle/>
          <a:p>
            <a:pPr rtl="0"/>
            <a:fld id="{2E86C063-E22E-2E4C-A523-54089486E38F}" type="slidenum">
              <a:rPr lang="en-US" smtClean="0"/>
              <a:t>‹#›</a:t>
            </a:fld>
            <a:endParaRPr lang="en-US" dirty="0"/>
          </a:p>
        </p:txBody>
      </p:sp>
    </p:spTree>
    <p:extLst>
      <p:ext uri="{BB962C8B-B14F-4D97-AF65-F5344CB8AC3E}">
        <p14:creationId xmlns:p14="http://schemas.microsoft.com/office/powerpoint/2010/main" val="19533058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rtlCol="0" anchor="b"/>
          <a:lstStyle>
            <a:lvl1pPr algn="l">
              <a:defRPr sz="2000" b="1"/>
            </a:lvl1pPr>
          </a:lstStyle>
          <a:p>
            <a:pPr rtl="0"/>
            <a:r>
              <a:rPr lang="fr-ca"/>
              <a:t>Click to edit Master title style</a:t>
            </a:r>
          </a:p>
        </p:txBody>
      </p:sp>
      <p:sp>
        <p:nvSpPr>
          <p:cNvPr id="3" name="Picture Placeholder 2"/>
          <p:cNvSpPr>
            <a:spLocks noGrp="1"/>
          </p:cNvSpPr>
          <p:nvPr>
            <p:ph type="pic" idx="1"/>
          </p:nvPr>
        </p:nvSpPr>
        <p:spPr>
          <a:xfrm>
            <a:off x="1792288" y="459581"/>
            <a:ext cx="5486400" cy="3086100"/>
          </a:xfrm>
        </p:spPr>
        <p:txBody>
          <a:bodyPr rtlCol="0"/>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fr-ca" dirty="0"/>
              <a:t>Click </a:t>
            </a:r>
            <a:r>
              <a:rPr lang="fr-ca" dirty="0" err="1"/>
              <a:t>icon</a:t>
            </a:r>
            <a:r>
              <a:rPr lang="fr-ca" dirty="0"/>
              <a:t> to </a:t>
            </a:r>
            <a:r>
              <a:rPr lang="fr-ca" dirty="0" err="1"/>
              <a:t>add</a:t>
            </a:r>
            <a:r>
              <a:rPr lang="fr-ca" dirty="0"/>
              <a:t> </a:t>
            </a:r>
            <a:r>
              <a:rPr lang="fr-ca" dirty="0" err="1"/>
              <a:t>picture</a:t>
            </a:r>
            <a:endParaRPr lang="fr-ca" dirty="0"/>
          </a:p>
        </p:txBody>
      </p:sp>
      <p:sp>
        <p:nvSpPr>
          <p:cNvPr id="4" name="Text Placeholder 3"/>
          <p:cNvSpPr>
            <a:spLocks noGrp="1"/>
          </p:cNvSpPr>
          <p:nvPr>
            <p:ph type="body" sz="half" idx="2"/>
          </p:nvPr>
        </p:nvSpPr>
        <p:spPr>
          <a:xfrm>
            <a:off x="1792288" y="4025503"/>
            <a:ext cx="5486400" cy="603647"/>
          </a:xfrm>
        </p:spPr>
        <p:txBody>
          <a:bodyPr rtlCol="0"/>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fr-ca"/>
              <a:t>Click to edit Master text styles</a:t>
            </a:r>
          </a:p>
        </p:txBody>
      </p:sp>
      <p:sp>
        <p:nvSpPr>
          <p:cNvPr id="5" name="Date Placeholder 4"/>
          <p:cNvSpPr>
            <a:spLocks noGrp="1"/>
          </p:cNvSpPr>
          <p:nvPr>
            <p:ph type="dt" sz="half" idx="10"/>
          </p:nvPr>
        </p:nvSpPr>
        <p:spPr/>
        <p:txBody>
          <a:bodyPr rtlCol="0"/>
          <a:lstStyle/>
          <a:p>
            <a:pPr rtl="0"/>
            <a:fld id="{FED208E4-588A-D444-A7CC-20EDBE44F587}" type="datetimeFigureOut">
              <a:rPr lang="en-US" smtClean="0"/>
              <a:t>11/6/2025</a:t>
            </a:fld>
            <a:endParaRPr lang="en-US"/>
          </a:p>
        </p:txBody>
      </p:sp>
      <p:sp>
        <p:nvSpPr>
          <p:cNvPr id="6" name="Footer Placeholder 5"/>
          <p:cNvSpPr>
            <a:spLocks noGrp="1"/>
          </p:cNvSpPr>
          <p:nvPr>
            <p:ph type="ftr" sz="quarter" idx="11"/>
          </p:nvPr>
        </p:nvSpPr>
        <p:spPr/>
        <p:txBody>
          <a:bodyPr rtlCol="0"/>
          <a:lstStyle/>
          <a:p>
            <a:pPr rtl="0"/>
            <a:endParaRPr lang="en-US"/>
          </a:p>
        </p:txBody>
      </p:sp>
      <p:sp>
        <p:nvSpPr>
          <p:cNvPr id="7" name="Slide Number Placeholder 6"/>
          <p:cNvSpPr>
            <a:spLocks noGrp="1"/>
          </p:cNvSpPr>
          <p:nvPr>
            <p:ph type="sldNum" sz="quarter" idx="12"/>
          </p:nvPr>
        </p:nvSpPr>
        <p:spPr/>
        <p:txBody>
          <a:bodyPr rtlCol="0"/>
          <a:lstStyle/>
          <a:p>
            <a:pPr rtl="0"/>
            <a:fld id="{2E86C063-E22E-2E4C-A523-54089486E38F}" type="slidenum">
              <a:rPr lang="en-US" smtClean="0"/>
              <a:t>‹#›</a:t>
            </a:fld>
            <a:endParaRPr lang="en-US"/>
          </a:p>
        </p:txBody>
      </p:sp>
    </p:spTree>
    <p:extLst>
      <p:ext uri="{BB962C8B-B14F-4D97-AF65-F5344CB8AC3E}">
        <p14:creationId xmlns:p14="http://schemas.microsoft.com/office/powerpoint/2010/main" val="7987477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16"/>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pPr rtl="0"/>
            <a:r>
              <a:rPr lang="fr-ca"/>
              <a:t>Click to edit Master title style</a:t>
            </a:r>
            <a:endParaRPr lang="en-US" dirty="0"/>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rtl="0"/>
            <a:r>
              <a:rPr lang="fr-ca"/>
              <a:t>Click to edit Master text styles</a:t>
            </a:r>
          </a:p>
          <a:p>
            <a:pPr lvl="1" rtl="0"/>
            <a:r>
              <a:rPr lang="fr-ca"/>
              <a:t>Second level</a:t>
            </a:r>
          </a:p>
          <a:p>
            <a:pPr lvl="2" rtl="0"/>
            <a:r>
              <a:rPr lang="fr-ca"/>
              <a:t>Third level</a:t>
            </a:r>
          </a:p>
          <a:p>
            <a:pPr lvl="3" rtl="0"/>
            <a:r>
              <a:rPr lang="fr-ca"/>
              <a:t>Fourth level</a:t>
            </a:r>
          </a:p>
          <a:p>
            <a:pPr lvl="4" rtl="0"/>
            <a:r>
              <a:rPr lang="fr-ca"/>
              <a:t>Fifth level</a:t>
            </a:r>
            <a:endParaRPr lang="en-US" dirty="0"/>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rtl="0"/>
            <a:fld id="{FED208E4-588A-D444-A7CC-20EDBE44F587}" type="datetimeFigureOut">
              <a:rPr lang="en-US" smtClean="0"/>
              <a:t>11/6/2025</a:t>
            </a:fld>
            <a:endParaRPr lang="en-US" dirty="0"/>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latin typeface="Arial"/>
              </a:defRPr>
            </a:lvl1pPr>
          </a:lstStyle>
          <a:p>
            <a:pPr rtl="0"/>
            <a:endParaRPr lang="en-US" dirty="0"/>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latin typeface="Arial"/>
              </a:defRPr>
            </a:lvl1pPr>
          </a:lstStyle>
          <a:p>
            <a:pPr rtl="0"/>
            <a:fld id="{2E86C063-E22E-2E4C-A523-54089486E38F}" type="slidenum">
              <a:rPr lang="en-US" smtClean="0"/>
              <a:pPr rtl="0"/>
              <a:t>‹#›</a:t>
            </a:fld>
            <a:endParaRPr lang="en-US" dirty="0"/>
          </a:p>
        </p:txBody>
      </p:sp>
    </p:spTree>
    <p:extLst>
      <p:ext uri="{BB962C8B-B14F-4D97-AF65-F5344CB8AC3E}">
        <p14:creationId xmlns:p14="http://schemas.microsoft.com/office/powerpoint/2010/main" val="25019042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 id="2147483662" r:id="rId13"/>
    <p:sldLayoutId id="2147483663" r:id="rId14"/>
  </p:sldLayoutIdLst>
  <p:txStyles>
    <p:titleStyle>
      <a:lvl1pPr algn="l" defTabSz="457200" rtl="0" eaLnBrk="1" latinLnBrk="0" hangingPunct="1">
        <a:spcBef>
          <a:spcPct val="0"/>
        </a:spcBef>
        <a:buNone/>
        <a:defRPr sz="3600" b="1" i="0" kern="1200">
          <a:solidFill>
            <a:schemeClr val="tx1"/>
          </a:solidFill>
          <a:latin typeface="Arial"/>
          <a:ea typeface="+mj-ea"/>
          <a:cs typeface="Verdana"/>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Arial"/>
          <a:ea typeface="+mn-ea"/>
          <a:cs typeface="Verdana"/>
        </a:defRPr>
      </a:lvl1pPr>
      <a:lvl2pPr marL="742950" indent="-285750" algn="l" defTabSz="457200" rtl="0" eaLnBrk="1" latinLnBrk="0" hangingPunct="1">
        <a:spcBef>
          <a:spcPct val="20000"/>
        </a:spcBef>
        <a:buFont typeface="Arial"/>
        <a:buChar char="–"/>
        <a:defRPr sz="2800" kern="1200">
          <a:solidFill>
            <a:schemeClr val="tx1"/>
          </a:solidFill>
          <a:latin typeface="Arial"/>
          <a:ea typeface="+mn-ea"/>
          <a:cs typeface="Verdana"/>
        </a:defRPr>
      </a:lvl2pPr>
      <a:lvl3pPr marL="1143000" indent="-228600" algn="l" defTabSz="457200" rtl="0" eaLnBrk="1" latinLnBrk="0" hangingPunct="1">
        <a:spcBef>
          <a:spcPct val="20000"/>
        </a:spcBef>
        <a:buFont typeface="Arial"/>
        <a:buChar char="•"/>
        <a:defRPr sz="2400" kern="1200">
          <a:solidFill>
            <a:schemeClr val="tx1"/>
          </a:solidFill>
          <a:latin typeface="Arial"/>
          <a:ea typeface="+mn-ea"/>
          <a:cs typeface="Verdana"/>
        </a:defRPr>
      </a:lvl3pPr>
      <a:lvl4pPr marL="1600200" indent="-228600" algn="l" defTabSz="457200" rtl="0" eaLnBrk="1" latinLnBrk="0" hangingPunct="1">
        <a:spcBef>
          <a:spcPct val="20000"/>
        </a:spcBef>
        <a:buFont typeface="Arial"/>
        <a:buChar char="–"/>
        <a:defRPr sz="2000" kern="1200">
          <a:solidFill>
            <a:schemeClr val="tx1"/>
          </a:solidFill>
          <a:latin typeface="Arial"/>
          <a:ea typeface="+mn-ea"/>
          <a:cs typeface="Verdana"/>
        </a:defRPr>
      </a:lvl4pPr>
      <a:lvl5pPr marL="2057400" indent="-228600" algn="l" defTabSz="457200" rtl="0" eaLnBrk="1" latinLnBrk="0" hangingPunct="1">
        <a:spcBef>
          <a:spcPct val="20000"/>
        </a:spcBef>
        <a:buFont typeface="Arial"/>
        <a:buChar char="»"/>
        <a:defRPr sz="2000" kern="1200">
          <a:solidFill>
            <a:schemeClr val="tx1"/>
          </a:solidFill>
          <a:latin typeface="Arial"/>
          <a:ea typeface="+mn-ea"/>
          <a:cs typeface="Verdan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 Id="rId5" Type="http://schemas.openxmlformats.org/officeDocument/2006/relationships/slideLayout" Target="../slideLayouts/slideLayout1.xml"/><Relationship Id="rId4" Type="http://schemas.openxmlformats.org/officeDocument/2006/relationships/tags" Target="../tags/tag4.xml"/></Relationships>
</file>

<file path=ppt/slides/_rels/slide10.xml.rels><?xml version="1.0" encoding="UTF-8" standalone="yes"?>
<Relationships xmlns="http://schemas.openxmlformats.org/package/2006/relationships"><Relationship Id="rId8" Type="http://schemas.openxmlformats.org/officeDocument/2006/relationships/tags" Target="../tags/tag107.xml"/><Relationship Id="rId13" Type="http://schemas.openxmlformats.org/officeDocument/2006/relationships/tags" Target="../tags/tag112.xml"/><Relationship Id="rId18" Type="http://schemas.openxmlformats.org/officeDocument/2006/relationships/tags" Target="../tags/tag117.xml"/><Relationship Id="rId3" Type="http://schemas.openxmlformats.org/officeDocument/2006/relationships/tags" Target="../tags/tag102.xml"/><Relationship Id="rId21" Type="http://schemas.openxmlformats.org/officeDocument/2006/relationships/image" Target="../media/image12.png"/><Relationship Id="rId7" Type="http://schemas.openxmlformats.org/officeDocument/2006/relationships/tags" Target="../tags/tag106.xml"/><Relationship Id="rId12" Type="http://schemas.openxmlformats.org/officeDocument/2006/relationships/tags" Target="../tags/tag111.xml"/><Relationship Id="rId17" Type="http://schemas.openxmlformats.org/officeDocument/2006/relationships/tags" Target="../tags/tag116.xml"/><Relationship Id="rId2" Type="http://schemas.openxmlformats.org/officeDocument/2006/relationships/tags" Target="../tags/tag101.xml"/><Relationship Id="rId16" Type="http://schemas.openxmlformats.org/officeDocument/2006/relationships/tags" Target="../tags/tag115.xml"/><Relationship Id="rId20" Type="http://schemas.openxmlformats.org/officeDocument/2006/relationships/notesSlide" Target="../notesSlides/notesSlide6.xml"/><Relationship Id="rId1" Type="http://schemas.openxmlformats.org/officeDocument/2006/relationships/tags" Target="../tags/tag100.xml"/><Relationship Id="rId6" Type="http://schemas.openxmlformats.org/officeDocument/2006/relationships/tags" Target="../tags/tag105.xml"/><Relationship Id="rId11" Type="http://schemas.openxmlformats.org/officeDocument/2006/relationships/tags" Target="../tags/tag110.xml"/><Relationship Id="rId5" Type="http://schemas.openxmlformats.org/officeDocument/2006/relationships/tags" Target="../tags/tag104.xml"/><Relationship Id="rId15" Type="http://schemas.openxmlformats.org/officeDocument/2006/relationships/tags" Target="../tags/tag114.xml"/><Relationship Id="rId23" Type="http://schemas.openxmlformats.org/officeDocument/2006/relationships/hyperlink" Target="https://www150.statcan.gc.ca/n1/pub/81-004-x/2010001/def/posteducation-educpost-eng.htm" TargetMode="External"/><Relationship Id="rId10" Type="http://schemas.openxmlformats.org/officeDocument/2006/relationships/tags" Target="../tags/tag109.xml"/><Relationship Id="rId19" Type="http://schemas.openxmlformats.org/officeDocument/2006/relationships/slideLayout" Target="../slideLayouts/slideLayout2.xml"/><Relationship Id="rId4" Type="http://schemas.openxmlformats.org/officeDocument/2006/relationships/tags" Target="../tags/tag103.xml"/><Relationship Id="rId9" Type="http://schemas.openxmlformats.org/officeDocument/2006/relationships/tags" Target="../tags/tag108.xml"/><Relationship Id="rId14" Type="http://schemas.openxmlformats.org/officeDocument/2006/relationships/tags" Target="../tags/tag113.xml"/><Relationship Id="rId22" Type="http://schemas.openxmlformats.org/officeDocument/2006/relationships/image" Target="../media/image13.svg"/></Relationships>
</file>

<file path=ppt/slides/_rels/slide11.xml.rels><?xml version="1.0" encoding="UTF-8" standalone="yes"?>
<Relationships xmlns="http://schemas.openxmlformats.org/package/2006/relationships"><Relationship Id="rId8" Type="http://schemas.openxmlformats.org/officeDocument/2006/relationships/tags" Target="../tags/tag125.xml"/><Relationship Id="rId13" Type="http://schemas.openxmlformats.org/officeDocument/2006/relationships/image" Target="../media/image17.svg"/><Relationship Id="rId3" Type="http://schemas.openxmlformats.org/officeDocument/2006/relationships/tags" Target="../tags/tag120.xml"/><Relationship Id="rId7" Type="http://schemas.openxmlformats.org/officeDocument/2006/relationships/tags" Target="../tags/tag124.xml"/><Relationship Id="rId12" Type="http://schemas.openxmlformats.org/officeDocument/2006/relationships/image" Target="../media/image16.png"/><Relationship Id="rId2" Type="http://schemas.openxmlformats.org/officeDocument/2006/relationships/tags" Target="../tags/tag119.xml"/><Relationship Id="rId16" Type="http://schemas.openxmlformats.org/officeDocument/2006/relationships/hyperlink" Target="https://www.canada.ca/fr/emploi-developpement-social/programmes/accords-formation.html" TargetMode="External"/><Relationship Id="rId1" Type="http://schemas.openxmlformats.org/officeDocument/2006/relationships/tags" Target="../tags/tag118.xml"/><Relationship Id="rId6" Type="http://schemas.openxmlformats.org/officeDocument/2006/relationships/tags" Target="../tags/tag123.xml"/><Relationship Id="rId11" Type="http://schemas.openxmlformats.org/officeDocument/2006/relationships/slideLayout" Target="../slideLayouts/slideLayout7.xml"/><Relationship Id="rId5" Type="http://schemas.openxmlformats.org/officeDocument/2006/relationships/tags" Target="../tags/tag122.xml"/><Relationship Id="rId15" Type="http://schemas.openxmlformats.org/officeDocument/2006/relationships/image" Target="../media/image19.svg"/><Relationship Id="rId10" Type="http://schemas.openxmlformats.org/officeDocument/2006/relationships/tags" Target="../tags/tag127.xml"/><Relationship Id="rId4" Type="http://schemas.openxmlformats.org/officeDocument/2006/relationships/tags" Target="../tags/tag121.xml"/><Relationship Id="rId9" Type="http://schemas.openxmlformats.org/officeDocument/2006/relationships/tags" Target="../tags/tag126.xml"/><Relationship Id="rId14" Type="http://schemas.openxmlformats.org/officeDocument/2006/relationships/image" Target="../media/image18.png"/></Relationships>
</file>

<file path=ppt/slides/_rels/slide12.xml.rels><?xml version="1.0" encoding="UTF-8" standalone="yes"?>
<Relationships xmlns="http://schemas.openxmlformats.org/package/2006/relationships"><Relationship Id="rId8" Type="http://schemas.openxmlformats.org/officeDocument/2006/relationships/tags" Target="../tags/tag135.xml"/><Relationship Id="rId13" Type="http://schemas.openxmlformats.org/officeDocument/2006/relationships/tags" Target="../tags/tag140.xml"/><Relationship Id="rId3" Type="http://schemas.openxmlformats.org/officeDocument/2006/relationships/tags" Target="../tags/tag130.xml"/><Relationship Id="rId7" Type="http://schemas.openxmlformats.org/officeDocument/2006/relationships/tags" Target="../tags/tag134.xml"/><Relationship Id="rId12" Type="http://schemas.openxmlformats.org/officeDocument/2006/relationships/tags" Target="../tags/tag139.xml"/><Relationship Id="rId17" Type="http://schemas.openxmlformats.org/officeDocument/2006/relationships/image" Target="../media/image11.svg"/><Relationship Id="rId2" Type="http://schemas.openxmlformats.org/officeDocument/2006/relationships/tags" Target="../tags/tag129.xml"/><Relationship Id="rId16" Type="http://schemas.openxmlformats.org/officeDocument/2006/relationships/image" Target="../media/image10.png"/><Relationship Id="rId1" Type="http://schemas.openxmlformats.org/officeDocument/2006/relationships/tags" Target="../tags/tag128.xml"/><Relationship Id="rId6" Type="http://schemas.openxmlformats.org/officeDocument/2006/relationships/tags" Target="../tags/tag133.xml"/><Relationship Id="rId11" Type="http://schemas.openxmlformats.org/officeDocument/2006/relationships/tags" Target="../tags/tag138.xml"/><Relationship Id="rId5" Type="http://schemas.openxmlformats.org/officeDocument/2006/relationships/tags" Target="../tags/tag132.xml"/><Relationship Id="rId15" Type="http://schemas.openxmlformats.org/officeDocument/2006/relationships/slideLayout" Target="../slideLayouts/slideLayout7.xml"/><Relationship Id="rId10" Type="http://schemas.openxmlformats.org/officeDocument/2006/relationships/tags" Target="../tags/tag137.xml"/><Relationship Id="rId4" Type="http://schemas.openxmlformats.org/officeDocument/2006/relationships/tags" Target="../tags/tag131.xml"/><Relationship Id="rId9" Type="http://schemas.openxmlformats.org/officeDocument/2006/relationships/tags" Target="../tags/tag136.xml"/><Relationship Id="rId14" Type="http://schemas.openxmlformats.org/officeDocument/2006/relationships/tags" Target="../tags/tag141.xml"/></Relationships>
</file>

<file path=ppt/slides/_rels/slide13.xml.rels><?xml version="1.0" encoding="UTF-8" standalone="yes"?>
<Relationships xmlns="http://schemas.openxmlformats.org/package/2006/relationships"><Relationship Id="rId8" Type="http://schemas.openxmlformats.org/officeDocument/2006/relationships/tags" Target="../tags/tag149.xml"/><Relationship Id="rId13" Type="http://schemas.openxmlformats.org/officeDocument/2006/relationships/tags" Target="../tags/tag154.xml"/><Relationship Id="rId18" Type="http://schemas.openxmlformats.org/officeDocument/2006/relationships/notesSlide" Target="../notesSlides/notesSlide7.xml"/><Relationship Id="rId3" Type="http://schemas.openxmlformats.org/officeDocument/2006/relationships/tags" Target="../tags/tag144.xml"/><Relationship Id="rId7" Type="http://schemas.openxmlformats.org/officeDocument/2006/relationships/tags" Target="../tags/tag148.xml"/><Relationship Id="rId12" Type="http://schemas.openxmlformats.org/officeDocument/2006/relationships/tags" Target="../tags/tag153.xml"/><Relationship Id="rId17" Type="http://schemas.openxmlformats.org/officeDocument/2006/relationships/slideLayout" Target="../slideLayouts/slideLayout2.xml"/><Relationship Id="rId2" Type="http://schemas.openxmlformats.org/officeDocument/2006/relationships/tags" Target="../tags/tag143.xml"/><Relationship Id="rId16" Type="http://schemas.openxmlformats.org/officeDocument/2006/relationships/tags" Target="../tags/tag157.xml"/><Relationship Id="rId1" Type="http://schemas.openxmlformats.org/officeDocument/2006/relationships/tags" Target="../tags/tag142.xml"/><Relationship Id="rId6" Type="http://schemas.openxmlformats.org/officeDocument/2006/relationships/tags" Target="../tags/tag147.xml"/><Relationship Id="rId11" Type="http://schemas.openxmlformats.org/officeDocument/2006/relationships/tags" Target="../tags/tag152.xml"/><Relationship Id="rId5" Type="http://schemas.openxmlformats.org/officeDocument/2006/relationships/tags" Target="../tags/tag146.xml"/><Relationship Id="rId15" Type="http://schemas.openxmlformats.org/officeDocument/2006/relationships/tags" Target="../tags/tag156.xml"/><Relationship Id="rId10" Type="http://schemas.openxmlformats.org/officeDocument/2006/relationships/tags" Target="../tags/tag151.xml"/><Relationship Id="rId4" Type="http://schemas.openxmlformats.org/officeDocument/2006/relationships/tags" Target="../tags/tag145.xml"/><Relationship Id="rId9" Type="http://schemas.openxmlformats.org/officeDocument/2006/relationships/tags" Target="../tags/tag150.xml"/><Relationship Id="rId14" Type="http://schemas.openxmlformats.org/officeDocument/2006/relationships/tags" Target="../tags/tag155.xml"/></Relationships>
</file>

<file path=ppt/slides/_rels/slide14.xml.rels><?xml version="1.0" encoding="UTF-8" standalone="yes"?>
<Relationships xmlns="http://schemas.openxmlformats.org/package/2006/relationships"><Relationship Id="rId8" Type="http://schemas.openxmlformats.org/officeDocument/2006/relationships/tags" Target="../tags/tag165.xml"/><Relationship Id="rId13" Type="http://schemas.openxmlformats.org/officeDocument/2006/relationships/tags" Target="../tags/tag170.xml"/><Relationship Id="rId18" Type="http://schemas.openxmlformats.org/officeDocument/2006/relationships/notesSlide" Target="../notesSlides/notesSlide8.xml"/><Relationship Id="rId3" Type="http://schemas.openxmlformats.org/officeDocument/2006/relationships/tags" Target="../tags/tag160.xml"/><Relationship Id="rId7" Type="http://schemas.openxmlformats.org/officeDocument/2006/relationships/tags" Target="../tags/tag164.xml"/><Relationship Id="rId12" Type="http://schemas.openxmlformats.org/officeDocument/2006/relationships/tags" Target="../tags/tag169.xml"/><Relationship Id="rId17" Type="http://schemas.openxmlformats.org/officeDocument/2006/relationships/slideLayout" Target="../slideLayouts/slideLayout2.xml"/><Relationship Id="rId2" Type="http://schemas.openxmlformats.org/officeDocument/2006/relationships/tags" Target="../tags/tag159.xml"/><Relationship Id="rId16" Type="http://schemas.openxmlformats.org/officeDocument/2006/relationships/tags" Target="../tags/tag173.xml"/><Relationship Id="rId1" Type="http://schemas.openxmlformats.org/officeDocument/2006/relationships/tags" Target="../tags/tag158.xml"/><Relationship Id="rId6" Type="http://schemas.openxmlformats.org/officeDocument/2006/relationships/tags" Target="../tags/tag163.xml"/><Relationship Id="rId11" Type="http://schemas.openxmlformats.org/officeDocument/2006/relationships/tags" Target="../tags/tag168.xml"/><Relationship Id="rId5" Type="http://schemas.openxmlformats.org/officeDocument/2006/relationships/tags" Target="../tags/tag162.xml"/><Relationship Id="rId15" Type="http://schemas.openxmlformats.org/officeDocument/2006/relationships/tags" Target="../tags/tag172.xml"/><Relationship Id="rId10" Type="http://schemas.openxmlformats.org/officeDocument/2006/relationships/tags" Target="../tags/tag167.xml"/><Relationship Id="rId19" Type="http://schemas.openxmlformats.org/officeDocument/2006/relationships/hyperlink" Target="https://www.canada.ca/content/dam/esdc-edsc/documents/programs/ei/ei-list/reports/monitoring2022/2021-2022_EI_MAR-FR.pdf" TargetMode="External"/><Relationship Id="rId4" Type="http://schemas.openxmlformats.org/officeDocument/2006/relationships/tags" Target="../tags/tag161.xml"/><Relationship Id="rId9" Type="http://schemas.openxmlformats.org/officeDocument/2006/relationships/tags" Target="../tags/tag166.xml"/><Relationship Id="rId14" Type="http://schemas.openxmlformats.org/officeDocument/2006/relationships/tags" Target="../tags/tag171.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75.xml"/><Relationship Id="rId1" Type="http://schemas.openxmlformats.org/officeDocument/2006/relationships/tags" Target="../tags/tag174.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177.xml"/><Relationship Id="rId1" Type="http://schemas.openxmlformats.org/officeDocument/2006/relationships/tags" Target="../tags/tag176.xml"/></Relationships>
</file>

<file path=ppt/slides/_rels/slide17.xml.rels><?xml version="1.0" encoding="UTF-8" standalone="yes"?>
<Relationships xmlns="http://schemas.openxmlformats.org/package/2006/relationships"><Relationship Id="rId8" Type="http://schemas.openxmlformats.org/officeDocument/2006/relationships/tags" Target="../tags/tag185.xml"/><Relationship Id="rId13" Type="http://schemas.openxmlformats.org/officeDocument/2006/relationships/tags" Target="../tags/tag190.xml"/><Relationship Id="rId18" Type="http://schemas.openxmlformats.org/officeDocument/2006/relationships/image" Target="../media/image11.svg"/><Relationship Id="rId3" Type="http://schemas.openxmlformats.org/officeDocument/2006/relationships/tags" Target="../tags/tag180.xml"/><Relationship Id="rId7" Type="http://schemas.openxmlformats.org/officeDocument/2006/relationships/tags" Target="../tags/tag184.xml"/><Relationship Id="rId12" Type="http://schemas.openxmlformats.org/officeDocument/2006/relationships/tags" Target="../tags/tag189.xml"/><Relationship Id="rId17" Type="http://schemas.openxmlformats.org/officeDocument/2006/relationships/image" Target="../media/image10.png"/><Relationship Id="rId2" Type="http://schemas.openxmlformats.org/officeDocument/2006/relationships/tags" Target="../tags/tag179.xml"/><Relationship Id="rId16" Type="http://schemas.openxmlformats.org/officeDocument/2006/relationships/hyperlink" Target="https://www150.statcan.gc.ca/n1/daily-quotidien/221130/dq221130a-fra.htm?indid=32994-2&amp;indgeo=0" TargetMode="External"/><Relationship Id="rId1" Type="http://schemas.openxmlformats.org/officeDocument/2006/relationships/tags" Target="../tags/tag178.xml"/><Relationship Id="rId6" Type="http://schemas.openxmlformats.org/officeDocument/2006/relationships/tags" Target="../tags/tag183.xml"/><Relationship Id="rId11" Type="http://schemas.openxmlformats.org/officeDocument/2006/relationships/tags" Target="../tags/tag188.xml"/><Relationship Id="rId5" Type="http://schemas.openxmlformats.org/officeDocument/2006/relationships/tags" Target="../tags/tag182.xml"/><Relationship Id="rId15" Type="http://schemas.openxmlformats.org/officeDocument/2006/relationships/notesSlide" Target="../notesSlides/notesSlide9.xml"/><Relationship Id="rId10" Type="http://schemas.openxmlformats.org/officeDocument/2006/relationships/tags" Target="../tags/tag187.xml"/><Relationship Id="rId4" Type="http://schemas.openxmlformats.org/officeDocument/2006/relationships/tags" Target="../tags/tag181.xml"/><Relationship Id="rId9" Type="http://schemas.openxmlformats.org/officeDocument/2006/relationships/tags" Target="../tags/tag186.xml"/><Relationship Id="rId14"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8" Type="http://schemas.openxmlformats.org/officeDocument/2006/relationships/slideLayout" Target="../slideLayouts/slideLayout12.xml"/><Relationship Id="rId3" Type="http://schemas.openxmlformats.org/officeDocument/2006/relationships/tags" Target="../tags/tag193.xml"/><Relationship Id="rId7" Type="http://schemas.openxmlformats.org/officeDocument/2006/relationships/tags" Target="../tags/tag197.xml"/><Relationship Id="rId2" Type="http://schemas.openxmlformats.org/officeDocument/2006/relationships/tags" Target="../tags/tag192.xml"/><Relationship Id="rId1" Type="http://schemas.openxmlformats.org/officeDocument/2006/relationships/tags" Target="../tags/tag191.xml"/><Relationship Id="rId6" Type="http://schemas.openxmlformats.org/officeDocument/2006/relationships/tags" Target="../tags/tag196.xml"/><Relationship Id="rId11" Type="http://schemas.openxmlformats.org/officeDocument/2006/relationships/chart" Target="../charts/chart3.xml"/><Relationship Id="rId5" Type="http://schemas.openxmlformats.org/officeDocument/2006/relationships/tags" Target="../tags/tag195.xml"/><Relationship Id="rId10" Type="http://schemas.openxmlformats.org/officeDocument/2006/relationships/chart" Target="../charts/chart2.xml"/><Relationship Id="rId4" Type="http://schemas.openxmlformats.org/officeDocument/2006/relationships/tags" Target="../tags/tag194.xml"/><Relationship Id="rId9" Type="http://schemas.openxmlformats.org/officeDocument/2006/relationships/notesSlide" Target="../notesSlides/notesSlide10.xml"/></Relationships>
</file>

<file path=ppt/slides/_rels/slide19.xml.rels><?xml version="1.0" encoding="UTF-8" standalone="yes"?>
<Relationships xmlns="http://schemas.openxmlformats.org/package/2006/relationships"><Relationship Id="rId8" Type="http://schemas.openxmlformats.org/officeDocument/2006/relationships/slideLayout" Target="../slideLayouts/slideLayout13.xml"/><Relationship Id="rId3" Type="http://schemas.openxmlformats.org/officeDocument/2006/relationships/tags" Target="../tags/tag200.xml"/><Relationship Id="rId7" Type="http://schemas.openxmlformats.org/officeDocument/2006/relationships/tags" Target="../tags/tag204.xml"/><Relationship Id="rId2" Type="http://schemas.openxmlformats.org/officeDocument/2006/relationships/tags" Target="../tags/tag199.xml"/><Relationship Id="rId1" Type="http://schemas.openxmlformats.org/officeDocument/2006/relationships/tags" Target="../tags/tag198.xml"/><Relationship Id="rId6" Type="http://schemas.openxmlformats.org/officeDocument/2006/relationships/tags" Target="../tags/tag203.xml"/><Relationship Id="rId5" Type="http://schemas.openxmlformats.org/officeDocument/2006/relationships/tags" Target="../tags/tag202.xml"/><Relationship Id="rId10" Type="http://schemas.openxmlformats.org/officeDocument/2006/relationships/chart" Target="../charts/chart4.xml"/><Relationship Id="rId4" Type="http://schemas.openxmlformats.org/officeDocument/2006/relationships/tags" Target="../tags/tag201.xml"/><Relationship Id="rId9" Type="http://schemas.openxmlformats.org/officeDocument/2006/relationships/notesSlide" Target="../notesSlides/notesSlide11.xml"/></Relationships>
</file>

<file path=ppt/slides/_rels/slide2.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7.xml"/><Relationship Id="rId7" Type="http://schemas.openxmlformats.org/officeDocument/2006/relationships/tags" Target="../tags/tag11.xml"/><Relationship Id="rId2" Type="http://schemas.openxmlformats.org/officeDocument/2006/relationships/tags" Target="../tags/tag6.xml"/><Relationship Id="rId1" Type="http://schemas.openxmlformats.org/officeDocument/2006/relationships/tags" Target="../tags/tag5.xml"/><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9" Type="http://schemas.openxmlformats.org/officeDocument/2006/relationships/notesSlide" Target="../notesSlides/notesSlide1.xml"/></Relationships>
</file>

<file path=ppt/slides/_rels/slide20.xml.rels><?xml version="1.0" encoding="UTF-8" standalone="yes"?>
<Relationships xmlns="http://schemas.openxmlformats.org/package/2006/relationships"><Relationship Id="rId8" Type="http://schemas.openxmlformats.org/officeDocument/2006/relationships/tags" Target="../tags/tag212.xml"/><Relationship Id="rId13" Type="http://schemas.openxmlformats.org/officeDocument/2006/relationships/hyperlink" Target="https://www.srdc.org/fr/project/caracteristiques-des-adultes-qui-retournent-aux-etudes-comprendre-les-obstacles-a-lapprentissage-des-adultes-rapport-final/" TargetMode="External"/><Relationship Id="rId3" Type="http://schemas.openxmlformats.org/officeDocument/2006/relationships/tags" Target="../tags/tag207.xml"/><Relationship Id="rId7" Type="http://schemas.openxmlformats.org/officeDocument/2006/relationships/tags" Target="../tags/tag211.xml"/><Relationship Id="rId12" Type="http://schemas.openxmlformats.org/officeDocument/2006/relationships/notesSlide" Target="../notesSlides/notesSlide12.xml"/><Relationship Id="rId2" Type="http://schemas.openxmlformats.org/officeDocument/2006/relationships/tags" Target="../tags/tag206.xml"/><Relationship Id="rId1" Type="http://schemas.openxmlformats.org/officeDocument/2006/relationships/tags" Target="../tags/tag205.xml"/><Relationship Id="rId6" Type="http://schemas.openxmlformats.org/officeDocument/2006/relationships/tags" Target="../tags/tag210.xml"/><Relationship Id="rId11" Type="http://schemas.openxmlformats.org/officeDocument/2006/relationships/slideLayout" Target="../slideLayouts/slideLayout14.xml"/><Relationship Id="rId5" Type="http://schemas.openxmlformats.org/officeDocument/2006/relationships/tags" Target="../tags/tag209.xml"/><Relationship Id="rId10" Type="http://schemas.openxmlformats.org/officeDocument/2006/relationships/tags" Target="../tags/tag214.xml"/><Relationship Id="rId4" Type="http://schemas.openxmlformats.org/officeDocument/2006/relationships/tags" Target="../tags/tag208.xml"/><Relationship Id="rId9" Type="http://schemas.openxmlformats.org/officeDocument/2006/relationships/tags" Target="../tags/tag213.xml"/><Relationship Id="rId14" Type="http://schemas.openxmlformats.org/officeDocument/2006/relationships/chart" Target="../charts/chart5.xml"/></Relationships>
</file>

<file path=ppt/slides/_rels/slide21.xml.rels><?xml version="1.0" encoding="UTF-8" standalone="yes"?>
<Relationships xmlns="http://schemas.openxmlformats.org/package/2006/relationships"><Relationship Id="rId8" Type="http://schemas.openxmlformats.org/officeDocument/2006/relationships/notesSlide" Target="../notesSlides/notesSlide13.xml"/><Relationship Id="rId3" Type="http://schemas.openxmlformats.org/officeDocument/2006/relationships/tags" Target="../tags/tag217.xml"/><Relationship Id="rId7" Type="http://schemas.openxmlformats.org/officeDocument/2006/relationships/slideLayout" Target="../slideLayouts/slideLayout2.xml"/><Relationship Id="rId2" Type="http://schemas.openxmlformats.org/officeDocument/2006/relationships/tags" Target="../tags/tag216.xml"/><Relationship Id="rId1" Type="http://schemas.openxmlformats.org/officeDocument/2006/relationships/tags" Target="../tags/tag215.xml"/><Relationship Id="rId6" Type="http://schemas.openxmlformats.org/officeDocument/2006/relationships/tags" Target="../tags/tag220.xml"/><Relationship Id="rId5" Type="http://schemas.openxmlformats.org/officeDocument/2006/relationships/tags" Target="../tags/tag219.xml"/><Relationship Id="rId4" Type="http://schemas.openxmlformats.org/officeDocument/2006/relationships/tags" Target="../tags/tag218.xml"/><Relationship Id="rId9" Type="http://schemas.openxmlformats.org/officeDocument/2006/relationships/chart" Target="../charts/chart6.xml"/></Relationships>
</file>

<file path=ppt/slides/_rels/slide22.xml.rels><?xml version="1.0" encoding="UTF-8" standalone="yes"?>
<Relationships xmlns="http://schemas.openxmlformats.org/package/2006/relationships"><Relationship Id="rId8" Type="http://schemas.openxmlformats.org/officeDocument/2006/relationships/tags" Target="../tags/tag228.xml"/><Relationship Id="rId13" Type="http://schemas.openxmlformats.org/officeDocument/2006/relationships/tags" Target="../tags/tag233.xml"/><Relationship Id="rId18" Type="http://schemas.openxmlformats.org/officeDocument/2006/relationships/hyperlink" Target="https://fsc-ccf.ca/fr/projets/employer-sponsored/" TargetMode="External"/><Relationship Id="rId3" Type="http://schemas.openxmlformats.org/officeDocument/2006/relationships/tags" Target="../tags/tag223.xml"/><Relationship Id="rId21" Type="http://schemas.openxmlformats.org/officeDocument/2006/relationships/image" Target="../media/image18.png"/><Relationship Id="rId7" Type="http://schemas.openxmlformats.org/officeDocument/2006/relationships/tags" Target="../tags/tag227.xml"/><Relationship Id="rId12" Type="http://schemas.openxmlformats.org/officeDocument/2006/relationships/tags" Target="../tags/tag232.xml"/><Relationship Id="rId17" Type="http://schemas.openxmlformats.org/officeDocument/2006/relationships/notesSlide" Target="../notesSlides/notesSlide14.xml"/><Relationship Id="rId2" Type="http://schemas.openxmlformats.org/officeDocument/2006/relationships/tags" Target="../tags/tag222.xml"/><Relationship Id="rId16" Type="http://schemas.openxmlformats.org/officeDocument/2006/relationships/slideLayout" Target="../slideLayouts/slideLayout2.xml"/><Relationship Id="rId20" Type="http://schemas.openxmlformats.org/officeDocument/2006/relationships/image" Target="../media/image11.svg"/><Relationship Id="rId1" Type="http://schemas.openxmlformats.org/officeDocument/2006/relationships/tags" Target="../tags/tag221.xml"/><Relationship Id="rId6" Type="http://schemas.openxmlformats.org/officeDocument/2006/relationships/tags" Target="../tags/tag226.xml"/><Relationship Id="rId11" Type="http://schemas.openxmlformats.org/officeDocument/2006/relationships/tags" Target="../tags/tag231.xml"/><Relationship Id="rId5" Type="http://schemas.openxmlformats.org/officeDocument/2006/relationships/tags" Target="../tags/tag225.xml"/><Relationship Id="rId15" Type="http://schemas.openxmlformats.org/officeDocument/2006/relationships/tags" Target="../tags/tag235.xml"/><Relationship Id="rId10" Type="http://schemas.openxmlformats.org/officeDocument/2006/relationships/tags" Target="../tags/tag230.xml"/><Relationship Id="rId19" Type="http://schemas.openxmlformats.org/officeDocument/2006/relationships/image" Target="../media/image10.png"/><Relationship Id="rId4" Type="http://schemas.openxmlformats.org/officeDocument/2006/relationships/tags" Target="../tags/tag224.xml"/><Relationship Id="rId9" Type="http://schemas.openxmlformats.org/officeDocument/2006/relationships/tags" Target="../tags/tag229.xml"/><Relationship Id="rId14" Type="http://schemas.openxmlformats.org/officeDocument/2006/relationships/tags" Target="../tags/tag234.xml"/><Relationship Id="rId22" Type="http://schemas.openxmlformats.org/officeDocument/2006/relationships/image" Target="../media/image19.svg"/></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237.xml"/><Relationship Id="rId1" Type="http://schemas.openxmlformats.org/officeDocument/2006/relationships/tags" Target="../tags/tag236.xml"/></Relationships>
</file>

<file path=ppt/slides/_rels/slide24.xml.rels><?xml version="1.0" encoding="UTF-8" standalone="yes"?>
<Relationships xmlns="http://schemas.openxmlformats.org/package/2006/relationships"><Relationship Id="rId8" Type="http://schemas.openxmlformats.org/officeDocument/2006/relationships/tags" Target="../tags/tag245.xml"/><Relationship Id="rId13" Type="http://schemas.openxmlformats.org/officeDocument/2006/relationships/hyperlink" Target="https://doi.org/10.1787/9789264311756-en" TargetMode="External"/><Relationship Id="rId3" Type="http://schemas.openxmlformats.org/officeDocument/2006/relationships/tags" Target="../tags/tag240.xml"/><Relationship Id="rId7" Type="http://schemas.openxmlformats.org/officeDocument/2006/relationships/tags" Target="../tags/tag244.xml"/><Relationship Id="rId12" Type="http://schemas.openxmlformats.org/officeDocument/2006/relationships/notesSlide" Target="../notesSlides/notesSlide15.xml"/><Relationship Id="rId2" Type="http://schemas.openxmlformats.org/officeDocument/2006/relationships/tags" Target="../tags/tag239.xml"/><Relationship Id="rId1" Type="http://schemas.openxmlformats.org/officeDocument/2006/relationships/tags" Target="../tags/tag238.xml"/><Relationship Id="rId6" Type="http://schemas.openxmlformats.org/officeDocument/2006/relationships/tags" Target="../tags/tag243.xml"/><Relationship Id="rId11" Type="http://schemas.openxmlformats.org/officeDocument/2006/relationships/slideLayout" Target="../slideLayouts/slideLayout2.xml"/><Relationship Id="rId5" Type="http://schemas.openxmlformats.org/officeDocument/2006/relationships/tags" Target="../tags/tag242.xml"/><Relationship Id="rId10" Type="http://schemas.openxmlformats.org/officeDocument/2006/relationships/tags" Target="../tags/tag247.xml"/><Relationship Id="rId4" Type="http://schemas.openxmlformats.org/officeDocument/2006/relationships/tags" Target="../tags/tag241.xml"/><Relationship Id="rId9" Type="http://schemas.openxmlformats.org/officeDocument/2006/relationships/tags" Target="../tags/tag246.xml"/></Relationships>
</file>

<file path=ppt/slides/_rels/slide25.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250.xml"/><Relationship Id="rId7" Type="http://schemas.openxmlformats.org/officeDocument/2006/relationships/tags" Target="../tags/tag254.xml"/><Relationship Id="rId2" Type="http://schemas.openxmlformats.org/officeDocument/2006/relationships/tags" Target="../tags/tag249.xml"/><Relationship Id="rId1" Type="http://schemas.openxmlformats.org/officeDocument/2006/relationships/tags" Target="../tags/tag248.xml"/><Relationship Id="rId6" Type="http://schemas.openxmlformats.org/officeDocument/2006/relationships/tags" Target="../tags/tag253.xml"/><Relationship Id="rId5" Type="http://schemas.openxmlformats.org/officeDocument/2006/relationships/tags" Target="../tags/tag252.xml"/><Relationship Id="rId4" Type="http://schemas.openxmlformats.org/officeDocument/2006/relationships/tags" Target="../tags/tag251.xml"/><Relationship Id="rId9" Type="http://schemas.openxmlformats.org/officeDocument/2006/relationships/notesSlide" Target="../notesSlides/notesSlide16.xml"/></Relationships>
</file>

<file path=ppt/slides/_rels/slide26.xml.rels><?xml version="1.0" encoding="UTF-8" standalone="yes"?>
<Relationships xmlns="http://schemas.openxmlformats.org/package/2006/relationships"><Relationship Id="rId8" Type="http://schemas.openxmlformats.org/officeDocument/2006/relationships/tags" Target="../tags/tag262.xml"/><Relationship Id="rId3" Type="http://schemas.openxmlformats.org/officeDocument/2006/relationships/tags" Target="../tags/tag257.xml"/><Relationship Id="rId7" Type="http://schemas.openxmlformats.org/officeDocument/2006/relationships/tags" Target="../tags/tag261.xml"/><Relationship Id="rId12" Type="http://schemas.openxmlformats.org/officeDocument/2006/relationships/chart" Target="../charts/chart7.xml"/><Relationship Id="rId2" Type="http://schemas.openxmlformats.org/officeDocument/2006/relationships/tags" Target="../tags/tag256.xml"/><Relationship Id="rId1" Type="http://schemas.openxmlformats.org/officeDocument/2006/relationships/tags" Target="../tags/tag255.xml"/><Relationship Id="rId6" Type="http://schemas.openxmlformats.org/officeDocument/2006/relationships/tags" Target="../tags/tag260.xml"/><Relationship Id="rId11" Type="http://schemas.openxmlformats.org/officeDocument/2006/relationships/notesSlide" Target="../notesSlides/notesSlide17.xml"/><Relationship Id="rId5" Type="http://schemas.openxmlformats.org/officeDocument/2006/relationships/tags" Target="../tags/tag259.xml"/><Relationship Id="rId10" Type="http://schemas.openxmlformats.org/officeDocument/2006/relationships/slideLayout" Target="../slideLayouts/slideLayout2.xml"/><Relationship Id="rId4" Type="http://schemas.openxmlformats.org/officeDocument/2006/relationships/tags" Target="../tags/tag258.xml"/><Relationship Id="rId9" Type="http://schemas.openxmlformats.org/officeDocument/2006/relationships/tags" Target="../tags/tag263.xml"/></Relationships>
</file>

<file path=ppt/slides/_rels/slide27.xml.rels><?xml version="1.0" encoding="UTF-8" standalone="yes"?>
<Relationships xmlns="http://schemas.openxmlformats.org/package/2006/relationships"><Relationship Id="rId8" Type="http://schemas.openxmlformats.org/officeDocument/2006/relationships/tags" Target="../tags/tag271.xml"/><Relationship Id="rId3" Type="http://schemas.openxmlformats.org/officeDocument/2006/relationships/tags" Target="../tags/tag266.xml"/><Relationship Id="rId7" Type="http://schemas.openxmlformats.org/officeDocument/2006/relationships/tags" Target="../tags/tag270.xml"/><Relationship Id="rId12" Type="http://schemas.openxmlformats.org/officeDocument/2006/relationships/notesSlide" Target="../notesSlides/notesSlide18.xml"/><Relationship Id="rId2" Type="http://schemas.openxmlformats.org/officeDocument/2006/relationships/tags" Target="../tags/tag265.xml"/><Relationship Id="rId1" Type="http://schemas.openxmlformats.org/officeDocument/2006/relationships/tags" Target="../tags/tag264.xml"/><Relationship Id="rId6" Type="http://schemas.openxmlformats.org/officeDocument/2006/relationships/tags" Target="../tags/tag269.xml"/><Relationship Id="rId11" Type="http://schemas.openxmlformats.org/officeDocument/2006/relationships/slideLayout" Target="../slideLayouts/slideLayout2.xml"/><Relationship Id="rId5" Type="http://schemas.openxmlformats.org/officeDocument/2006/relationships/tags" Target="../tags/tag268.xml"/><Relationship Id="rId10" Type="http://schemas.openxmlformats.org/officeDocument/2006/relationships/tags" Target="../tags/tag273.xml"/><Relationship Id="rId4" Type="http://schemas.openxmlformats.org/officeDocument/2006/relationships/tags" Target="../tags/tag267.xml"/><Relationship Id="rId9" Type="http://schemas.openxmlformats.org/officeDocument/2006/relationships/tags" Target="../tags/tag272.xml"/></Relationships>
</file>

<file path=ppt/slides/_rels/slide28.xml.rels><?xml version="1.0" encoding="UTF-8" standalone="yes"?>
<Relationships xmlns="http://schemas.openxmlformats.org/package/2006/relationships"><Relationship Id="rId3" Type="http://schemas.openxmlformats.org/officeDocument/2006/relationships/tags" Target="../tags/tag276.xml"/><Relationship Id="rId2" Type="http://schemas.openxmlformats.org/officeDocument/2006/relationships/tags" Target="../tags/tag275.xml"/><Relationship Id="rId1" Type="http://schemas.openxmlformats.org/officeDocument/2006/relationships/tags" Target="../tags/tag274.xml"/><Relationship Id="rId4"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78.xml"/><Relationship Id="rId1" Type="http://schemas.openxmlformats.org/officeDocument/2006/relationships/tags" Target="../tags/tag277.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3.xml"/><Relationship Id="rId1" Type="http://schemas.openxmlformats.org/officeDocument/2006/relationships/tags" Target="../tags/tag12.xml"/></Relationships>
</file>

<file path=ppt/slides/_rels/slide30.xml.rels><?xml version="1.0" encoding="UTF-8" standalone="yes"?>
<Relationships xmlns="http://schemas.openxmlformats.org/package/2006/relationships"><Relationship Id="rId3" Type="http://schemas.openxmlformats.org/officeDocument/2006/relationships/tags" Target="../tags/tag281.xml"/><Relationship Id="rId7" Type="http://schemas.microsoft.com/office/2018/10/relationships/comments" Target="../comments/modernComment_29E_DCEB788A.xml"/><Relationship Id="rId2" Type="http://schemas.openxmlformats.org/officeDocument/2006/relationships/tags" Target="../tags/tag280.xml"/><Relationship Id="rId1" Type="http://schemas.openxmlformats.org/officeDocument/2006/relationships/tags" Target="../tags/tag279.xml"/><Relationship Id="rId6" Type="http://schemas.openxmlformats.org/officeDocument/2006/relationships/slideLayout" Target="../slideLayouts/slideLayout2.xml"/><Relationship Id="rId5" Type="http://schemas.openxmlformats.org/officeDocument/2006/relationships/tags" Target="../tags/tag283.xml"/><Relationship Id="rId4" Type="http://schemas.openxmlformats.org/officeDocument/2006/relationships/tags" Target="../tags/tag282.xml"/></Relationships>
</file>

<file path=ppt/slides/_rels/slide31.xml.rels><?xml version="1.0" encoding="UTF-8" standalone="yes"?>
<Relationships xmlns="http://schemas.openxmlformats.org/package/2006/relationships"><Relationship Id="rId3" Type="http://schemas.openxmlformats.org/officeDocument/2006/relationships/tags" Target="../tags/tag286.xml"/><Relationship Id="rId2" Type="http://schemas.openxmlformats.org/officeDocument/2006/relationships/tags" Target="../tags/tag285.xml"/><Relationship Id="rId1" Type="http://schemas.openxmlformats.org/officeDocument/2006/relationships/tags" Target="../tags/tag284.xml"/><Relationship Id="rId6" Type="http://schemas.openxmlformats.org/officeDocument/2006/relationships/slideLayout" Target="../slideLayouts/slideLayout2.xml"/><Relationship Id="rId5" Type="http://schemas.openxmlformats.org/officeDocument/2006/relationships/tags" Target="../tags/tag288.xml"/><Relationship Id="rId4" Type="http://schemas.openxmlformats.org/officeDocument/2006/relationships/tags" Target="../tags/tag287.xml"/></Relationships>
</file>

<file path=ppt/slides/_rels/slide32.xml.rels><?xml version="1.0" encoding="UTF-8" standalone="yes"?>
<Relationships xmlns="http://schemas.openxmlformats.org/package/2006/relationships"><Relationship Id="rId3" Type="http://schemas.openxmlformats.org/officeDocument/2006/relationships/tags" Target="../tags/tag291.xml"/><Relationship Id="rId7" Type="http://schemas.openxmlformats.org/officeDocument/2006/relationships/slideLayout" Target="../slideLayouts/slideLayout2.xml"/><Relationship Id="rId2" Type="http://schemas.openxmlformats.org/officeDocument/2006/relationships/tags" Target="../tags/tag290.xml"/><Relationship Id="rId1" Type="http://schemas.openxmlformats.org/officeDocument/2006/relationships/tags" Target="../tags/tag289.xml"/><Relationship Id="rId6" Type="http://schemas.openxmlformats.org/officeDocument/2006/relationships/tags" Target="../tags/tag294.xml"/><Relationship Id="rId5" Type="http://schemas.openxmlformats.org/officeDocument/2006/relationships/tags" Target="../tags/tag293.xml"/><Relationship Id="rId4" Type="http://schemas.openxmlformats.org/officeDocument/2006/relationships/tags" Target="../tags/tag292.xml"/></Relationships>
</file>

<file path=ppt/slides/_rels/slide4.xml.rels><?xml version="1.0" encoding="UTF-8" standalone="yes"?>
<Relationships xmlns="http://schemas.openxmlformats.org/package/2006/relationships"><Relationship Id="rId8" Type="http://schemas.openxmlformats.org/officeDocument/2006/relationships/notesSlide" Target="../notesSlides/notesSlide2.xml"/><Relationship Id="rId3" Type="http://schemas.openxmlformats.org/officeDocument/2006/relationships/tags" Target="../tags/tag16.xml"/><Relationship Id="rId7" Type="http://schemas.openxmlformats.org/officeDocument/2006/relationships/slideLayout" Target="../slideLayouts/slideLayout2.xml"/><Relationship Id="rId2" Type="http://schemas.openxmlformats.org/officeDocument/2006/relationships/tags" Target="../tags/tag15.xml"/><Relationship Id="rId1" Type="http://schemas.openxmlformats.org/officeDocument/2006/relationships/tags" Target="../tags/tag14.xml"/><Relationship Id="rId6" Type="http://schemas.openxmlformats.org/officeDocument/2006/relationships/tags" Target="../tags/tag19.xml"/><Relationship Id="rId5" Type="http://schemas.openxmlformats.org/officeDocument/2006/relationships/tags" Target="../tags/tag18.xml"/><Relationship Id="rId4" Type="http://schemas.openxmlformats.org/officeDocument/2006/relationships/tags" Target="../tags/tag17.xml"/><Relationship Id="rId9" Type="http://schemas.openxmlformats.org/officeDocument/2006/relationships/chart" Target="../charts/chart1.xml"/></Relationships>
</file>

<file path=ppt/slides/_rels/slide5.xml.rels><?xml version="1.0" encoding="UTF-8" standalone="yes"?>
<Relationships xmlns="http://schemas.openxmlformats.org/package/2006/relationships"><Relationship Id="rId13" Type="http://schemas.openxmlformats.org/officeDocument/2006/relationships/tags" Target="../tags/tag32.xml"/><Relationship Id="rId18" Type="http://schemas.openxmlformats.org/officeDocument/2006/relationships/tags" Target="../tags/tag37.xml"/><Relationship Id="rId26" Type="http://schemas.openxmlformats.org/officeDocument/2006/relationships/tags" Target="../tags/tag45.xml"/><Relationship Id="rId39" Type="http://schemas.microsoft.com/office/2007/relationships/hdphoto" Target="../media/hdphoto1.wdp"/><Relationship Id="rId21" Type="http://schemas.openxmlformats.org/officeDocument/2006/relationships/tags" Target="../tags/tag40.xml"/><Relationship Id="rId34" Type="http://schemas.openxmlformats.org/officeDocument/2006/relationships/slideLayout" Target="../slideLayouts/slideLayout2.xml"/><Relationship Id="rId42" Type="http://schemas.openxmlformats.org/officeDocument/2006/relationships/image" Target="../media/image8.png"/><Relationship Id="rId7" Type="http://schemas.openxmlformats.org/officeDocument/2006/relationships/tags" Target="../tags/tag26.xml"/><Relationship Id="rId2" Type="http://schemas.openxmlformats.org/officeDocument/2006/relationships/tags" Target="../tags/tag21.xml"/><Relationship Id="rId16" Type="http://schemas.openxmlformats.org/officeDocument/2006/relationships/tags" Target="../tags/tag35.xml"/><Relationship Id="rId29" Type="http://schemas.openxmlformats.org/officeDocument/2006/relationships/tags" Target="../tags/tag48.xml"/><Relationship Id="rId1" Type="http://schemas.openxmlformats.org/officeDocument/2006/relationships/tags" Target="../tags/tag20.xml"/><Relationship Id="rId6" Type="http://schemas.openxmlformats.org/officeDocument/2006/relationships/tags" Target="../tags/tag25.xml"/><Relationship Id="rId11" Type="http://schemas.openxmlformats.org/officeDocument/2006/relationships/tags" Target="../tags/tag30.xml"/><Relationship Id="rId24" Type="http://schemas.openxmlformats.org/officeDocument/2006/relationships/tags" Target="../tags/tag43.xml"/><Relationship Id="rId32" Type="http://schemas.openxmlformats.org/officeDocument/2006/relationships/tags" Target="../tags/tag51.xml"/><Relationship Id="rId37" Type="http://schemas.openxmlformats.org/officeDocument/2006/relationships/image" Target="../media/image4.png"/><Relationship Id="rId40" Type="http://schemas.openxmlformats.org/officeDocument/2006/relationships/image" Target="../media/image6.png"/><Relationship Id="rId45" Type="http://schemas.openxmlformats.org/officeDocument/2006/relationships/image" Target="../media/image11.svg"/><Relationship Id="rId5" Type="http://schemas.openxmlformats.org/officeDocument/2006/relationships/tags" Target="../tags/tag24.xml"/><Relationship Id="rId15" Type="http://schemas.openxmlformats.org/officeDocument/2006/relationships/tags" Target="../tags/tag34.xml"/><Relationship Id="rId23" Type="http://schemas.openxmlformats.org/officeDocument/2006/relationships/tags" Target="../tags/tag42.xml"/><Relationship Id="rId28" Type="http://schemas.openxmlformats.org/officeDocument/2006/relationships/tags" Target="../tags/tag47.xml"/><Relationship Id="rId36" Type="http://schemas.openxmlformats.org/officeDocument/2006/relationships/image" Target="../media/image3.png"/><Relationship Id="rId10" Type="http://schemas.openxmlformats.org/officeDocument/2006/relationships/tags" Target="../tags/tag29.xml"/><Relationship Id="rId19" Type="http://schemas.openxmlformats.org/officeDocument/2006/relationships/tags" Target="../tags/tag38.xml"/><Relationship Id="rId31" Type="http://schemas.openxmlformats.org/officeDocument/2006/relationships/tags" Target="../tags/tag50.xml"/><Relationship Id="rId44" Type="http://schemas.openxmlformats.org/officeDocument/2006/relationships/image" Target="../media/image10.png"/><Relationship Id="rId4" Type="http://schemas.openxmlformats.org/officeDocument/2006/relationships/tags" Target="../tags/tag23.xml"/><Relationship Id="rId9" Type="http://schemas.openxmlformats.org/officeDocument/2006/relationships/tags" Target="../tags/tag28.xml"/><Relationship Id="rId14" Type="http://schemas.openxmlformats.org/officeDocument/2006/relationships/tags" Target="../tags/tag33.xml"/><Relationship Id="rId22" Type="http://schemas.openxmlformats.org/officeDocument/2006/relationships/tags" Target="../tags/tag41.xml"/><Relationship Id="rId27" Type="http://schemas.openxmlformats.org/officeDocument/2006/relationships/tags" Target="../tags/tag46.xml"/><Relationship Id="rId30" Type="http://schemas.openxmlformats.org/officeDocument/2006/relationships/tags" Target="../tags/tag49.xml"/><Relationship Id="rId35" Type="http://schemas.openxmlformats.org/officeDocument/2006/relationships/notesSlide" Target="../notesSlides/notesSlide3.xml"/><Relationship Id="rId43" Type="http://schemas.openxmlformats.org/officeDocument/2006/relationships/image" Target="../media/image9.svg"/><Relationship Id="rId8" Type="http://schemas.openxmlformats.org/officeDocument/2006/relationships/tags" Target="../tags/tag27.xml"/><Relationship Id="rId3" Type="http://schemas.openxmlformats.org/officeDocument/2006/relationships/tags" Target="../tags/tag22.xml"/><Relationship Id="rId12" Type="http://schemas.openxmlformats.org/officeDocument/2006/relationships/tags" Target="../tags/tag31.xml"/><Relationship Id="rId17" Type="http://schemas.openxmlformats.org/officeDocument/2006/relationships/tags" Target="../tags/tag36.xml"/><Relationship Id="rId25" Type="http://schemas.openxmlformats.org/officeDocument/2006/relationships/tags" Target="../tags/tag44.xml"/><Relationship Id="rId33" Type="http://schemas.openxmlformats.org/officeDocument/2006/relationships/tags" Target="../tags/tag52.xml"/><Relationship Id="rId38" Type="http://schemas.openxmlformats.org/officeDocument/2006/relationships/image" Target="../media/image5.png"/><Relationship Id="rId20" Type="http://schemas.openxmlformats.org/officeDocument/2006/relationships/tags" Target="../tags/tag39.xml"/><Relationship Id="rId41" Type="http://schemas.openxmlformats.org/officeDocument/2006/relationships/image" Target="../media/image7.png"/></Relationships>
</file>

<file path=ppt/slides/_rels/slide6.xml.rels><?xml version="1.0" encoding="UTF-8" standalone="yes"?>
<Relationships xmlns="http://schemas.openxmlformats.org/package/2006/relationships"><Relationship Id="rId8" Type="http://schemas.openxmlformats.org/officeDocument/2006/relationships/tags" Target="../tags/tag60.xml"/><Relationship Id="rId13" Type="http://schemas.openxmlformats.org/officeDocument/2006/relationships/slideLayout" Target="../slideLayouts/slideLayout2.xml"/><Relationship Id="rId3" Type="http://schemas.openxmlformats.org/officeDocument/2006/relationships/tags" Target="../tags/tag55.xml"/><Relationship Id="rId7" Type="http://schemas.openxmlformats.org/officeDocument/2006/relationships/tags" Target="../tags/tag59.xml"/><Relationship Id="rId12" Type="http://schemas.openxmlformats.org/officeDocument/2006/relationships/tags" Target="../tags/tag64.xml"/><Relationship Id="rId2" Type="http://schemas.openxmlformats.org/officeDocument/2006/relationships/tags" Target="../tags/tag54.xml"/><Relationship Id="rId16" Type="http://schemas.openxmlformats.org/officeDocument/2006/relationships/image" Target="../media/image13.svg"/><Relationship Id="rId1" Type="http://schemas.openxmlformats.org/officeDocument/2006/relationships/tags" Target="../tags/tag53.xml"/><Relationship Id="rId6" Type="http://schemas.openxmlformats.org/officeDocument/2006/relationships/tags" Target="../tags/tag58.xml"/><Relationship Id="rId11" Type="http://schemas.openxmlformats.org/officeDocument/2006/relationships/tags" Target="../tags/tag63.xml"/><Relationship Id="rId5" Type="http://schemas.openxmlformats.org/officeDocument/2006/relationships/tags" Target="../tags/tag57.xml"/><Relationship Id="rId15" Type="http://schemas.openxmlformats.org/officeDocument/2006/relationships/image" Target="../media/image12.png"/><Relationship Id="rId10" Type="http://schemas.openxmlformats.org/officeDocument/2006/relationships/tags" Target="../tags/tag62.xml"/><Relationship Id="rId4" Type="http://schemas.openxmlformats.org/officeDocument/2006/relationships/tags" Target="../tags/tag56.xml"/><Relationship Id="rId9" Type="http://schemas.openxmlformats.org/officeDocument/2006/relationships/tags" Target="../tags/tag61.xml"/><Relationship Id="rId14" Type="http://schemas.openxmlformats.org/officeDocument/2006/relationships/notesSlide" Target="../notesSlides/notesSlide4.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6.xml"/><Relationship Id="rId1" Type="http://schemas.openxmlformats.org/officeDocument/2006/relationships/tags" Target="../tags/tag65.xml"/></Relationships>
</file>

<file path=ppt/slides/_rels/slide8.xml.rels><?xml version="1.0" encoding="UTF-8" standalone="yes"?>
<Relationships xmlns="http://schemas.openxmlformats.org/package/2006/relationships"><Relationship Id="rId8" Type="http://schemas.openxmlformats.org/officeDocument/2006/relationships/tags" Target="../tags/tag74.xml"/><Relationship Id="rId13" Type="http://schemas.openxmlformats.org/officeDocument/2006/relationships/slideLayout" Target="../slideLayouts/slideLayout2.xml"/><Relationship Id="rId3" Type="http://schemas.openxmlformats.org/officeDocument/2006/relationships/tags" Target="../tags/tag69.xml"/><Relationship Id="rId7" Type="http://schemas.openxmlformats.org/officeDocument/2006/relationships/tags" Target="../tags/tag73.xml"/><Relationship Id="rId12" Type="http://schemas.openxmlformats.org/officeDocument/2006/relationships/tags" Target="../tags/tag78.xml"/><Relationship Id="rId17" Type="http://schemas.openxmlformats.org/officeDocument/2006/relationships/image" Target="../media/image11.svg"/><Relationship Id="rId2" Type="http://schemas.openxmlformats.org/officeDocument/2006/relationships/tags" Target="../tags/tag68.xml"/><Relationship Id="rId16" Type="http://schemas.openxmlformats.org/officeDocument/2006/relationships/image" Target="../media/image10.png"/><Relationship Id="rId1" Type="http://schemas.openxmlformats.org/officeDocument/2006/relationships/tags" Target="../tags/tag67.xml"/><Relationship Id="rId6" Type="http://schemas.openxmlformats.org/officeDocument/2006/relationships/tags" Target="../tags/tag72.xml"/><Relationship Id="rId11" Type="http://schemas.openxmlformats.org/officeDocument/2006/relationships/tags" Target="../tags/tag77.xml"/><Relationship Id="rId5" Type="http://schemas.openxmlformats.org/officeDocument/2006/relationships/tags" Target="../tags/tag71.xml"/><Relationship Id="rId15" Type="http://schemas.openxmlformats.org/officeDocument/2006/relationships/image" Target="../media/image15.svg"/><Relationship Id="rId10" Type="http://schemas.openxmlformats.org/officeDocument/2006/relationships/tags" Target="../tags/tag76.xml"/><Relationship Id="rId4" Type="http://schemas.openxmlformats.org/officeDocument/2006/relationships/tags" Target="../tags/tag70.xml"/><Relationship Id="rId9" Type="http://schemas.openxmlformats.org/officeDocument/2006/relationships/tags" Target="../tags/tag75.xml"/><Relationship Id="rId14" Type="http://schemas.openxmlformats.org/officeDocument/2006/relationships/image" Target="../media/image14.png"/></Relationships>
</file>

<file path=ppt/slides/_rels/slide9.xml.rels><?xml version="1.0" encoding="UTF-8" standalone="yes"?>
<Relationships xmlns="http://schemas.openxmlformats.org/package/2006/relationships"><Relationship Id="rId8" Type="http://schemas.openxmlformats.org/officeDocument/2006/relationships/tags" Target="../tags/tag86.xml"/><Relationship Id="rId13" Type="http://schemas.openxmlformats.org/officeDocument/2006/relationships/tags" Target="../tags/tag91.xml"/><Relationship Id="rId18" Type="http://schemas.openxmlformats.org/officeDocument/2006/relationships/tags" Target="../tags/tag96.xml"/><Relationship Id="rId3" Type="http://schemas.openxmlformats.org/officeDocument/2006/relationships/tags" Target="../tags/tag81.xml"/><Relationship Id="rId21" Type="http://schemas.openxmlformats.org/officeDocument/2006/relationships/tags" Target="../tags/tag99.xml"/><Relationship Id="rId7" Type="http://schemas.openxmlformats.org/officeDocument/2006/relationships/tags" Target="../tags/tag85.xml"/><Relationship Id="rId12" Type="http://schemas.openxmlformats.org/officeDocument/2006/relationships/tags" Target="../tags/tag90.xml"/><Relationship Id="rId17" Type="http://schemas.openxmlformats.org/officeDocument/2006/relationships/tags" Target="../tags/tag95.xml"/><Relationship Id="rId25" Type="http://schemas.openxmlformats.org/officeDocument/2006/relationships/image" Target="../media/image11.svg"/><Relationship Id="rId2" Type="http://schemas.openxmlformats.org/officeDocument/2006/relationships/tags" Target="../tags/tag80.xml"/><Relationship Id="rId16" Type="http://schemas.openxmlformats.org/officeDocument/2006/relationships/tags" Target="../tags/tag94.xml"/><Relationship Id="rId20" Type="http://schemas.openxmlformats.org/officeDocument/2006/relationships/tags" Target="../tags/tag98.xml"/><Relationship Id="rId1" Type="http://schemas.openxmlformats.org/officeDocument/2006/relationships/tags" Target="../tags/tag79.xml"/><Relationship Id="rId6" Type="http://schemas.openxmlformats.org/officeDocument/2006/relationships/tags" Target="../tags/tag84.xml"/><Relationship Id="rId11" Type="http://schemas.openxmlformats.org/officeDocument/2006/relationships/tags" Target="../tags/tag89.xml"/><Relationship Id="rId24" Type="http://schemas.openxmlformats.org/officeDocument/2006/relationships/image" Target="../media/image10.png"/><Relationship Id="rId5" Type="http://schemas.openxmlformats.org/officeDocument/2006/relationships/tags" Target="../tags/tag83.xml"/><Relationship Id="rId15" Type="http://schemas.openxmlformats.org/officeDocument/2006/relationships/tags" Target="../tags/tag93.xml"/><Relationship Id="rId23" Type="http://schemas.openxmlformats.org/officeDocument/2006/relationships/notesSlide" Target="../notesSlides/notesSlide5.xml"/><Relationship Id="rId10" Type="http://schemas.openxmlformats.org/officeDocument/2006/relationships/tags" Target="../tags/tag88.xml"/><Relationship Id="rId19" Type="http://schemas.openxmlformats.org/officeDocument/2006/relationships/tags" Target="../tags/tag97.xml"/><Relationship Id="rId4" Type="http://schemas.openxmlformats.org/officeDocument/2006/relationships/tags" Target="../tags/tag82.xml"/><Relationship Id="rId9" Type="http://schemas.openxmlformats.org/officeDocument/2006/relationships/tags" Target="../tags/tag87.xml"/><Relationship Id="rId14" Type="http://schemas.openxmlformats.org/officeDocument/2006/relationships/tags" Target="../tags/tag92.xml"/><Relationship Id="rId22"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a:xfrm>
            <a:off x="3789219" y="1447800"/>
            <a:ext cx="2966744" cy="616302"/>
          </a:xfrm>
        </p:spPr>
        <p:txBody>
          <a:bodyPr rtlCol="0"/>
          <a:lstStyle/>
          <a:p>
            <a:pPr algn="ctr" rtl="0"/>
            <a:br>
              <a:rPr lang="en-US" sz="1800" dirty="0">
                <a:solidFill>
                  <a:srgbClr val="FF0000"/>
                </a:solidFill>
              </a:rPr>
            </a:br>
            <a:br>
              <a:rPr lang="en-US" sz="1800" dirty="0">
                <a:solidFill>
                  <a:srgbClr val="FF0000"/>
                </a:solidFill>
              </a:rPr>
            </a:br>
            <a:endParaRPr lang="en-US" sz="1800" dirty="0">
              <a:solidFill>
                <a:srgbClr val="FF0000"/>
              </a:solidFill>
            </a:endParaRPr>
          </a:p>
        </p:txBody>
      </p:sp>
      <p:sp>
        <p:nvSpPr>
          <p:cNvPr id="3" name="Subtitle 2"/>
          <p:cNvSpPr>
            <a:spLocks noGrp="1"/>
          </p:cNvSpPr>
          <p:nvPr>
            <p:ph type="subTitle" idx="1"/>
            <p:custDataLst>
              <p:tags r:id="rId2"/>
            </p:custDataLst>
          </p:nvPr>
        </p:nvSpPr>
        <p:spPr>
          <a:xfrm>
            <a:off x="4762432" y="3711844"/>
            <a:ext cx="3047177" cy="402956"/>
          </a:xfrm>
        </p:spPr>
        <p:txBody>
          <a:bodyPr vert="horz" lIns="68580" tIns="34290" rIns="68580" bIns="34290" rtlCol="0" anchor="t">
            <a:normAutofit/>
          </a:bodyPr>
          <a:lstStyle/>
          <a:p>
            <a:pPr rtl="0"/>
            <a:r>
              <a:rPr lang="fr-ca" sz="1200" dirty="0">
                <a:solidFill>
                  <a:schemeClr val="tx1"/>
                </a:solidFill>
              </a:rPr>
              <a:t>Novembre</a:t>
            </a:r>
            <a:r>
              <a:rPr lang="fr-ca" sz="1200" dirty="0">
                <a:solidFill>
                  <a:srgbClr val="FF0000"/>
                </a:solidFill>
              </a:rPr>
              <a:t> </a:t>
            </a:r>
            <a:r>
              <a:rPr lang="fr-ca" sz="1200" dirty="0">
                <a:solidFill>
                  <a:schemeClr val="tx1"/>
                </a:solidFill>
              </a:rPr>
              <a:t>2025</a:t>
            </a:r>
          </a:p>
        </p:txBody>
      </p:sp>
      <p:sp>
        <p:nvSpPr>
          <p:cNvPr id="4" name="TextBox 3"/>
          <p:cNvSpPr txBox="1"/>
          <p:nvPr>
            <p:custDataLst>
              <p:tags r:id="rId3"/>
            </p:custDataLst>
          </p:nvPr>
        </p:nvSpPr>
        <p:spPr>
          <a:xfrm>
            <a:off x="4707452" y="1563138"/>
            <a:ext cx="3500144" cy="1107996"/>
          </a:xfrm>
          <a:prstGeom prst="rect">
            <a:avLst/>
          </a:prstGeom>
          <a:noFill/>
        </p:spPr>
        <p:txBody>
          <a:bodyPr wrap="square" lIns="68580" tIns="34290" rIns="68580" bIns="34290" rtlCol="0" anchor="t">
            <a:spAutoFit/>
          </a:bodyPr>
          <a:lstStyle/>
          <a:p>
            <a:pPr defTabSz="342900" rtl="0"/>
            <a:r>
              <a:rPr lang="fr-ca" sz="2250" b="1" noProof="0" dirty="0">
                <a:latin typeface="Arial"/>
              </a:rPr>
              <a:t>L’apprentissage et la formation des adultes au Canada</a:t>
            </a:r>
            <a:endParaRPr lang="fr-CA" sz="2250" b="1" noProof="0" dirty="0">
              <a:latin typeface="Arial"/>
              <a:cs typeface="Arial"/>
            </a:endParaRPr>
          </a:p>
        </p:txBody>
      </p:sp>
      <p:sp>
        <p:nvSpPr>
          <p:cNvPr id="5" name="Subtitle 2">
            <a:extLst>
              <a:ext uri="{FF2B5EF4-FFF2-40B4-BE49-F238E27FC236}">
                <a16:creationId xmlns:a16="http://schemas.microsoft.com/office/drawing/2014/main" id="{11145C45-8114-B548-EBEE-5CB9B6FBE5FF}"/>
              </a:ext>
            </a:extLst>
          </p:cNvPr>
          <p:cNvSpPr txBox="1">
            <a:spLocks/>
          </p:cNvSpPr>
          <p:nvPr>
            <p:custDataLst>
              <p:tags r:id="rId4"/>
            </p:custDataLst>
          </p:nvPr>
        </p:nvSpPr>
        <p:spPr>
          <a:xfrm>
            <a:off x="4734477" y="2767231"/>
            <a:ext cx="3590605" cy="1005504"/>
          </a:xfrm>
          <a:prstGeom prst="rect">
            <a:avLst/>
          </a:prstGeom>
        </p:spPr>
        <p:txBody>
          <a:bodyPr vert="horz" lIns="68580" tIns="34290" rIns="68580" bIns="34290" rtlCol="0">
            <a:normAutofit/>
          </a:bodyPr>
          <a:lstStyle>
            <a:lvl1pPr marL="0" indent="0" algn="l" defTabSz="457200" rtl="0" eaLnBrk="1" latinLnBrk="0" hangingPunct="1">
              <a:spcBef>
                <a:spcPct val="20000"/>
              </a:spcBef>
              <a:buFont typeface="Arial"/>
              <a:buNone/>
              <a:defRPr sz="2800" kern="1200">
                <a:solidFill>
                  <a:schemeClr val="tx1">
                    <a:tint val="75000"/>
                  </a:schemeClr>
                </a:solidFill>
                <a:latin typeface="Arial"/>
                <a:ea typeface="+mn-ea"/>
                <a:cs typeface="Verdana"/>
              </a:defRPr>
            </a:lvl1pPr>
            <a:lvl2pPr marL="457200" indent="0" algn="ctr" defTabSz="457200" rtl="0" eaLnBrk="1" latinLnBrk="0" hangingPunct="1">
              <a:spcBef>
                <a:spcPct val="20000"/>
              </a:spcBef>
              <a:buFont typeface="Arial"/>
              <a:buNone/>
              <a:defRPr sz="2800" kern="1200">
                <a:solidFill>
                  <a:schemeClr val="tx1">
                    <a:tint val="75000"/>
                  </a:schemeClr>
                </a:solidFill>
                <a:latin typeface="Arial"/>
                <a:ea typeface="+mn-ea"/>
                <a:cs typeface="Verdana"/>
              </a:defRPr>
            </a:lvl2pPr>
            <a:lvl3pPr marL="914400" indent="0" algn="ctr" defTabSz="457200" rtl="0" eaLnBrk="1" latinLnBrk="0" hangingPunct="1">
              <a:spcBef>
                <a:spcPct val="20000"/>
              </a:spcBef>
              <a:buFont typeface="Arial"/>
              <a:buNone/>
              <a:defRPr sz="2400" kern="1200">
                <a:solidFill>
                  <a:schemeClr val="tx1">
                    <a:tint val="75000"/>
                  </a:schemeClr>
                </a:solidFill>
                <a:latin typeface="Arial"/>
                <a:ea typeface="+mn-ea"/>
                <a:cs typeface="Verdana"/>
              </a:defRPr>
            </a:lvl3pPr>
            <a:lvl4pPr marL="1371600" indent="0" algn="ctr" defTabSz="457200" rtl="0" eaLnBrk="1" latinLnBrk="0" hangingPunct="1">
              <a:spcBef>
                <a:spcPct val="20000"/>
              </a:spcBef>
              <a:buFont typeface="Arial"/>
              <a:buNone/>
              <a:defRPr sz="2000" kern="1200">
                <a:solidFill>
                  <a:schemeClr val="tx1">
                    <a:tint val="75000"/>
                  </a:schemeClr>
                </a:solidFill>
                <a:latin typeface="Arial"/>
                <a:ea typeface="+mn-ea"/>
                <a:cs typeface="Verdana"/>
              </a:defRPr>
            </a:lvl4pPr>
            <a:lvl5pPr marL="1828800" indent="0" algn="ctr" defTabSz="457200" rtl="0" eaLnBrk="1" latinLnBrk="0" hangingPunct="1">
              <a:spcBef>
                <a:spcPct val="20000"/>
              </a:spcBef>
              <a:buFont typeface="Arial"/>
              <a:buNone/>
              <a:defRPr sz="2000" kern="1200">
                <a:solidFill>
                  <a:schemeClr val="tx1">
                    <a:tint val="75000"/>
                  </a:schemeClr>
                </a:solidFill>
                <a:latin typeface="Arial"/>
                <a:ea typeface="+mn-ea"/>
                <a:cs typeface="Verdana"/>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rtl="0">
              <a:spcAft>
                <a:spcPts val="200"/>
              </a:spcAft>
            </a:pPr>
            <a:r>
              <a:rPr lang="fr-ca" sz="1350" b="1" noProof="0" dirty="0">
                <a:solidFill>
                  <a:schemeClr val="tx1"/>
                </a:solidFill>
              </a:rPr>
              <a:t>Division des politiques du marché du travail et des compétences</a:t>
            </a:r>
          </a:p>
          <a:p>
            <a:pPr rtl="0">
              <a:spcAft>
                <a:spcPts val="200"/>
              </a:spcAft>
            </a:pPr>
            <a:r>
              <a:rPr lang="fr-ca" sz="1350" b="1" noProof="0" dirty="0">
                <a:solidFill>
                  <a:schemeClr val="tx1"/>
                </a:solidFill>
              </a:rPr>
              <a:t>Direction de la politique économique</a:t>
            </a:r>
          </a:p>
        </p:txBody>
      </p:sp>
    </p:spTree>
    <p:extLst>
      <p:ext uri="{BB962C8B-B14F-4D97-AF65-F5344CB8AC3E}">
        <p14:creationId xmlns:p14="http://schemas.microsoft.com/office/powerpoint/2010/main" val="16026643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Rectangle 34">
            <a:extLst>
              <a:ext uri="{FF2B5EF4-FFF2-40B4-BE49-F238E27FC236}">
                <a16:creationId xmlns:a16="http://schemas.microsoft.com/office/drawing/2014/main" id="{892594E1-88EE-6CC9-DD5A-B7D707D03BF4}"/>
              </a:ext>
            </a:extLst>
          </p:cNvPr>
          <p:cNvSpPr/>
          <p:nvPr>
            <p:custDataLst>
              <p:tags r:id="rId1"/>
            </p:custDataLst>
          </p:nvPr>
        </p:nvSpPr>
        <p:spPr>
          <a:xfrm>
            <a:off x="4408598" y="1289959"/>
            <a:ext cx="4454047" cy="3210218"/>
          </a:xfrm>
          <a:prstGeom prst="rect">
            <a:avLst/>
          </a:prstGeom>
          <a:solidFill>
            <a:schemeClr val="accent1">
              <a:lumMod val="20000"/>
              <a:lumOff val="80000"/>
            </a:schemeClr>
          </a:solidFill>
          <a:ln>
            <a:solidFill>
              <a:schemeClr val="accent1">
                <a:lumMod val="20000"/>
                <a:lumOff val="8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n-US" sz="1350" dirty="0"/>
          </a:p>
        </p:txBody>
      </p:sp>
      <p:sp>
        <p:nvSpPr>
          <p:cNvPr id="34" name="Rectangle 33">
            <a:extLst>
              <a:ext uri="{FF2B5EF4-FFF2-40B4-BE49-F238E27FC236}">
                <a16:creationId xmlns:a16="http://schemas.microsoft.com/office/drawing/2014/main" id="{8160BDCD-E595-137A-C37B-FC1793A85A35}"/>
              </a:ext>
            </a:extLst>
          </p:cNvPr>
          <p:cNvSpPr/>
          <p:nvPr>
            <p:custDataLst>
              <p:tags r:id="rId2"/>
            </p:custDataLst>
          </p:nvPr>
        </p:nvSpPr>
        <p:spPr>
          <a:xfrm>
            <a:off x="446699" y="1309891"/>
            <a:ext cx="3856392" cy="3210218"/>
          </a:xfrm>
          <a:prstGeom prst="rect">
            <a:avLst/>
          </a:prstGeom>
          <a:solidFill>
            <a:schemeClr val="bg2">
              <a:lumMod val="20000"/>
              <a:lumOff val="80000"/>
            </a:schemeClr>
          </a:solidFill>
          <a:ln>
            <a:solidFill>
              <a:schemeClr val="bg2">
                <a:lumMod val="40000"/>
                <a:lumOff val="6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n-US" sz="1350" dirty="0"/>
          </a:p>
        </p:txBody>
      </p:sp>
      <p:sp>
        <p:nvSpPr>
          <p:cNvPr id="2" name="Title 1"/>
          <p:cNvSpPr>
            <a:spLocks noGrp="1"/>
          </p:cNvSpPr>
          <p:nvPr>
            <p:ph type="title"/>
            <p:custDataLst>
              <p:tags r:id="rId3"/>
            </p:custDataLst>
          </p:nvPr>
        </p:nvSpPr>
        <p:spPr>
          <a:xfrm>
            <a:off x="488648" y="218603"/>
            <a:ext cx="8373997" cy="462797"/>
          </a:xfrm>
        </p:spPr>
        <p:txBody>
          <a:bodyPr rtlCol="0">
            <a:noAutofit/>
          </a:bodyPr>
          <a:lstStyle/>
          <a:p>
            <a:pPr rtl="0">
              <a:lnSpc>
                <a:spcPct val="107000"/>
              </a:lnSpc>
              <a:spcAft>
                <a:spcPts val="600"/>
              </a:spcAft>
            </a:pPr>
            <a:r>
              <a:rPr lang="fr-ca" sz="1500" dirty="0">
                <a:latin typeface="+mj-lt"/>
                <a:ea typeface="Calibri" panose="020F0502020204030204" pitchFamily="34" charset="0"/>
                <a:cs typeface="Times New Roman" panose="02020603050405020304" pitchFamily="18" charset="0"/>
              </a:rPr>
              <a:t>Qui sont les principaux intervenants du milieu de l’apprentissage et de la formation des adultes?</a:t>
            </a:r>
          </a:p>
        </p:txBody>
      </p:sp>
      <p:sp>
        <p:nvSpPr>
          <p:cNvPr id="5" name="Slide Number Placeholder 4"/>
          <p:cNvSpPr>
            <a:spLocks noGrp="1"/>
          </p:cNvSpPr>
          <p:nvPr>
            <p:ph type="sldNum" sz="quarter" idx="12"/>
            <p:custDataLst>
              <p:tags r:id="rId4"/>
            </p:custDataLst>
          </p:nvPr>
        </p:nvSpPr>
        <p:spPr>
          <a:xfrm>
            <a:off x="8323993" y="4834020"/>
            <a:ext cx="279362" cy="159993"/>
          </a:xfrm>
        </p:spPr>
        <p:txBody>
          <a:bodyPr rtlCol="0"/>
          <a:lstStyle/>
          <a:p>
            <a:pPr rtl="0"/>
            <a:fld id="{2E86C063-E22E-2E4C-A523-54089486E38F}" type="slidenum">
              <a:rPr lang="en-US" smtClean="0"/>
              <a:t>10</a:t>
            </a:fld>
            <a:endParaRPr lang="en-US" dirty="0"/>
          </a:p>
        </p:txBody>
      </p:sp>
      <p:sp>
        <p:nvSpPr>
          <p:cNvPr id="6" name="TextBox 5">
            <a:extLst>
              <a:ext uri="{FF2B5EF4-FFF2-40B4-BE49-F238E27FC236}">
                <a16:creationId xmlns:a16="http://schemas.microsoft.com/office/drawing/2014/main" id="{3FC74C0B-DDCE-81DE-FCFC-7D9083965F5B}"/>
              </a:ext>
            </a:extLst>
          </p:cNvPr>
          <p:cNvSpPr txBox="1"/>
          <p:nvPr>
            <p:custDataLst>
              <p:tags r:id="rId5"/>
            </p:custDataLst>
          </p:nvPr>
        </p:nvSpPr>
        <p:spPr>
          <a:xfrm>
            <a:off x="489177" y="4789087"/>
            <a:ext cx="7435747" cy="253916"/>
          </a:xfrm>
          <a:prstGeom prst="rect">
            <a:avLst/>
          </a:prstGeom>
          <a:noFill/>
        </p:spPr>
        <p:txBody>
          <a:bodyPr wrap="square" lIns="68580" tIns="34290" rIns="68580" bIns="34290" rtlCol="0" anchor="t">
            <a:spAutoFit/>
          </a:bodyPr>
          <a:lstStyle/>
          <a:p>
            <a:pPr rtl="0"/>
            <a:r>
              <a:rPr lang="fr-ca" sz="600" dirty="0">
                <a:latin typeface="Arial"/>
                <a:cs typeface="Arial"/>
              </a:rPr>
              <a:t>Sources : </a:t>
            </a:r>
            <a:r>
              <a:rPr lang="fr-ca" sz="600" dirty="0"/>
              <a:t>Apprentissage et éducation des adultes : Rapport d’étape du Canada en vue du Rapport mondial sur l’apprentissage et l’éducation des adultes (GRALE) de l’UNESCO et de la fin de la Décennie des Nations Unies pour l’alphabétisation</a:t>
            </a:r>
            <a:r>
              <a:rPr lang="fr-ca" sz="600" dirty="0">
                <a:latin typeface="Arial"/>
                <a:cs typeface="Arial"/>
              </a:rPr>
              <a:t>, 2012 (CMEC, RHDCC, UNESCO). Remarque : La coopération des provinces et des territoires est limitée en raison des ententes actuelles et du contexte historique.</a:t>
            </a:r>
          </a:p>
        </p:txBody>
      </p:sp>
      <p:sp>
        <p:nvSpPr>
          <p:cNvPr id="16" name="TextBox 15">
            <a:extLst>
              <a:ext uri="{FF2B5EF4-FFF2-40B4-BE49-F238E27FC236}">
                <a16:creationId xmlns:a16="http://schemas.microsoft.com/office/drawing/2014/main" id="{09971D27-7E7A-8803-8C80-559ED1D90514}"/>
              </a:ext>
            </a:extLst>
          </p:cNvPr>
          <p:cNvSpPr txBox="1"/>
          <p:nvPr>
            <p:custDataLst>
              <p:tags r:id="rId6"/>
            </p:custDataLst>
          </p:nvPr>
        </p:nvSpPr>
        <p:spPr>
          <a:xfrm>
            <a:off x="624129" y="755959"/>
            <a:ext cx="8238516" cy="438582"/>
          </a:xfrm>
          <a:prstGeom prst="rect">
            <a:avLst/>
          </a:prstGeom>
          <a:solidFill>
            <a:schemeClr val="accent2">
              <a:lumMod val="20000"/>
              <a:lumOff val="80000"/>
            </a:schemeClr>
          </a:solid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rtl="0"/>
            <a:r>
              <a:rPr lang="fr-ca" sz="1200" dirty="0">
                <a:cs typeface="Arial"/>
              </a:rPr>
              <a:t>L’apprentissage des adultes s’inscrit dans une </a:t>
            </a:r>
            <a:r>
              <a:rPr lang="fr-ca" sz="1200" b="1" dirty="0">
                <a:cs typeface="Arial"/>
              </a:rPr>
              <a:t>mosaïque de systèmes et d’administrations</a:t>
            </a:r>
            <a:r>
              <a:rPr lang="fr-ca" sz="1200" dirty="0">
                <a:cs typeface="Arial"/>
              </a:rPr>
              <a:t>, et une myriade de ressources et de services connexes sont offerts par différents ordres de gouvernement et de nombreux intervenants.</a:t>
            </a:r>
          </a:p>
        </p:txBody>
      </p:sp>
      <p:sp>
        <p:nvSpPr>
          <p:cNvPr id="19" name="TextBox 18">
            <a:extLst>
              <a:ext uri="{FF2B5EF4-FFF2-40B4-BE49-F238E27FC236}">
                <a16:creationId xmlns:a16="http://schemas.microsoft.com/office/drawing/2014/main" id="{76E278EE-1EDE-21DE-F073-7D38F7DF5FEA}"/>
              </a:ext>
            </a:extLst>
          </p:cNvPr>
          <p:cNvSpPr txBox="1"/>
          <p:nvPr>
            <p:custDataLst>
              <p:tags r:id="rId7"/>
            </p:custDataLst>
          </p:nvPr>
        </p:nvSpPr>
        <p:spPr>
          <a:xfrm>
            <a:off x="4572000" y="1505526"/>
            <a:ext cx="4290645" cy="3022879"/>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marL="214313" indent="-214313" rtl="0">
              <a:buFont typeface="Arial,Sans-Serif"/>
              <a:buChar char="•"/>
            </a:pPr>
            <a:endParaRPr lang="en-US" sz="1050" dirty="0">
              <a:cs typeface="Arial"/>
            </a:endParaRPr>
          </a:p>
          <a:p>
            <a:pPr marL="214313" indent="-214313" rtl="0">
              <a:lnSpc>
                <a:spcPct val="125000"/>
              </a:lnSpc>
              <a:buFont typeface="Arial,Sans-Serif"/>
              <a:buChar char="•"/>
            </a:pPr>
            <a:r>
              <a:rPr lang="fr-ca" sz="1125" dirty="0">
                <a:cs typeface="Arial"/>
              </a:rPr>
              <a:t>Les</a:t>
            </a:r>
            <a:r>
              <a:rPr lang="fr-ca" sz="1125" b="1" dirty="0">
                <a:cs typeface="Arial"/>
              </a:rPr>
              <a:t> provinces et territoires</a:t>
            </a:r>
            <a:r>
              <a:rPr lang="fr-ca" sz="1125" dirty="0">
                <a:cs typeface="Arial"/>
              </a:rPr>
              <a:t> sont responsables de l’organisation, de la mise en œuvre et de l’évaluation des études postsecondaires* ainsi que de l’apprentissage et du perfectionnement des compétences des adultes.​</a:t>
            </a:r>
          </a:p>
          <a:p>
            <a:pPr marL="214313" indent="-214313" rtl="0">
              <a:lnSpc>
                <a:spcPct val="125000"/>
              </a:lnSpc>
              <a:buFont typeface="Arial,Sans-Serif"/>
              <a:buChar char="•"/>
            </a:pPr>
            <a:endParaRPr lang="en-US" sz="1125" dirty="0">
              <a:cs typeface="Arial"/>
            </a:endParaRPr>
          </a:p>
          <a:p>
            <a:pPr marL="214313" indent="-214313" rtl="0">
              <a:lnSpc>
                <a:spcPct val="125000"/>
              </a:lnSpc>
              <a:buFont typeface="Arial,Sans-Serif"/>
              <a:buChar char="•"/>
            </a:pPr>
            <a:r>
              <a:rPr lang="fr-ca" sz="1125" dirty="0">
                <a:cs typeface="Arial"/>
              </a:rPr>
              <a:t>Le </a:t>
            </a:r>
            <a:r>
              <a:rPr lang="fr-ca" sz="1125" b="1" dirty="0">
                <a:cs typeface="Arial"/>
              </a:rPr>
              <a:t>gouvernement fédéral</a:t>
            </a:r>
            <a:r>
              <a:rPr lang="fr-ca" sz="1125" dirty="0">
                <a:cs typeface="Arial"/>
              </a:rPr>
              <a:t> investit dans l</a:t>
            </a:r>
            <a:r>
              <a:rPr lang="fr-CA" sz="1125" dirty="0">
                <a:cs typeface="Arial"/>
              </a:rPr>
              <a:t>’</a:t>
            </a:r>
            <a:r>
              <a:rPr lang="fr-ca" sz="1125" dirty="0">
                <a:cs typeface="Arial"/>
              </a:rPr>
              <a:t>enseignement postsecondaire, la formation et l</a:t>
            </a:r>
            <a:r>
              <a:rPr lang="fr-CA" sz="1125" dirty="0">
                <a:cs typeface="Arial"/>
              </a:rPr>
              <a:t>’</a:t>
            </a:r>
            <a:r>
              <a:rPr lang="fr-ca" sz="1125" dirty="0">
                <a:cs typeface="Arial"/>
              </a:rPr>
              <a:t>alphabétisation au moyen de transferts aux provinces et territoires, du financement de la recherche et de l</a:t>
            </a:r>
            <a:r>
              <a:rPr lang="fr-CA" sz="1125" dirty="0">
                <a:cs typeface="Arial"/>
              </a:rPr>
              <a:t>’</a:t>
            </a:r>
            <a:r>
              <a:rPr lang="fr-ca" sz="1125" dirty="0">
                <a:cs typeface="Arial"/>
              </a:rPr>
              <a:t>infrastructure, de l</a:t>
            </a:r>
            <a:r>
              <a:rPr lang="fr-CA" sz="1125" dirty="0">
                <a:cs typeface="Arial"/>
              </a:rPr>
              <a:t>’</a:t>
            </a:r>
            <a:r>
              <a:rPr lang="fr-ca" sz="1125" dirty="0">
                <a:cs typeface="Arial"/>
              </a:rPr>
              <a:t>offre d</a:t>
            </a:r>
            <a:r>
              <a:rPr lang="fr-CA" sz="1125" dirty="0">
                <a:cs typeface="Arial"/>
              </a:rPr>
              <a:t>’</a:t>
            </a:r>
            <a:r>
              <a:rPr lang="fr-ca" sz="1125" dirty="0">
                <a:cs typeface="Arial"/>
              </a:rPr>
              <a:t>un soutien direct aux apprenants et du financement de programmes visant à appuyer la formation. Il est également responsable de l’éducation de certaines populations, comme le personnel des Forces armées et de la Garde côtière.</a:t>
            </a:r>
          </a:p>
        </p:txBody>
      </p:sp>
      <p:sp>
        <p:nvSpPr>
          <p:cNvPr id="20" name="TextBox 19">
            <a:extLst>
              <a:ext uri="{FF2B5EF4-FFF2-40B4-BE49-F238E27FC236}">
                <a16:creationId xmlns:a16="http://schemas.microsoft.com/office/drawing/2014/main" id="{AEFABA00-F720-C2FB-DC56-E54F75AE7472}"/>
              </a:ext>
            </a:extLst>
          </p:cNvPr>
          <p:cNvSpPr txBox="1"/>
          <p:nvPr>
            <p:custDataLst>
              <p:tags r:id="rId8"/>
            </p:custDataLst>
          </p:nvPr>
        </p:nvSpPr>
        <p:spPr>
          <a:xfrm>
            <a:off x="636199" y="1426882"/>
            <a:ext cx="2568189" cy="461665"/>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rtl="0"/>
            <a:r>
              <a:rPr lang="fr-ca" sz="1200" dirty="0">
                <a:cs typeface="Arial"/>
              </a:rPr>
              <a:t>Principaux intervenants :</a:t>
            </a:r>
          </a:p>
          <a:p>
            <a:pPr rtl="0"/>
            <a:endParaRPr lang="en-US" sz="1350" dirty="0">
              <a:cs typeface="Arial"/>
            </a:endParaRPr>
          </a:p>
        </p:txBody>
      </p:sp>
      <p:pic>
        <p:nvPicPr>
          <p:cNvPr id="25" name="Graphic 24" descr="Circle with left arrow outline">
            <a:extLst>
              <a:ext uri="{FF2B5EF4-FFF2-40B4-BE49-F238E27FC236}">
                <a16:creationId xmlns:a16="http://schemas.microsoft.com/office/drawing/2014/main" id="{0B5B211E-1407-3E1B-7F3D-4A6AA4D89B7A}"/>
              </a:ext>
            </a:extLst>
          </p:cNvPr>
          <p:cNvPicPr>
            <a:picLocks noChangeAspect="1"/>
          </p:cNvPicPr>
          <p:nvPr>
            <p:custDataLst>
              <p:tags r:id="rId9"/>
            </p:custDataLst>
          </p:nvPr>
        </p:nvPicPr>
        <p:blipFill>
          <a:blip r:embed="rId21">
            <a:extLst>
              <a:ext uri="{96DAC541-7B7A-43D3-8B79-37D633B846F1}">
                <asvg:svgBlip xmlns:asvg="http://schemas.microsoft.com/office/drawing/2016/SVG/main" r:embed="rId22"/>
              </a:ext>
            </a:extLst>
          </a:blip>
          <a:stretch>
            <a:fillRect/>
          </a:stretch>
        </p:blipFill>
        <p:spPr>
          <a:xfrm>
            <a:off x="889909" y="1888546"/>
            <a:ext cx="354482" cy="340304"/>
          </a:xfrm>
          <a:prstGeom prst="rect">
            <a:avLst/>
          </a:prstGeom>
        </p:spPr>
      </p:pic>
      <p:pic>
        <p:nvPicPr>
          <p:cNvPr id="27" name="Graphic 26" descr="Circle with left arrow outline">
            <a:extLst>
              <a:ext uri="{FF2B5EF4-FFF2-40B4-BE49-F238E27FC236}">
                <a16:creationId xmlns:a16="http://schemas.microsoft.com/office/drawing/2014/main" id="{E3297845-00C5-C14C-B218-BEF29932F73E}"/>
              </a:ext>
            </a:extLst>
          </p:cNvPr>
          <p:cNvPicPr>
            <a:picLocks noChangeAspect="1"/>
          </p:cNvPicPr>
          <p:nvPr>
            <p:custDataLst>
              <p:tags r:id="rId10"/>
            </p:custDataLst>
          </p:nvPr>
        </p:nvPicPr>
        <p:blipFill>
          <a:blip r:embed="rId21">
            <a:extLst>
              <a:ext uri="{96DAC541-7B7A-43D3-8B79-37D633B846F1}">
                <asvg:svgBlip xmlns:asvg="http://schemas.microsoft.com/office/drawing/2016/SVG/main" r:embed="rId22"/>
              </a:ext>
            </a:extLst>
          </a:blip>
          <a:stretch>
            <a:fillRect/>
          </a:stretch>
        </p:blipFill>
        <p:spPr>
          <a:xfrm>
            <a:off x="889209" y="2492296"/>
            <a:ext cx="354482" cy="340304"/>
          </a:xfrm>
          <a:prstGeom prst="rect">
            <a:avLst/>
          </a:prstGeom>
        </p:spPr>
      </p:pic>
      <p:pic>
        <p:nvPicPr>
          <p:cNvPr id="28" name="Graphic 27" descr="Circle with left arrow outline">
            <a:extLst>
              <a:ext uri="{FF2B5EF4-FFF2-40B4-BE49-F238E27FC236}">
                <a16:creationId xmlns:a16="http://schemas.microsoft.com/office/drawing/2014/main" id="{44A7A7D1-169A-3AA5-3125-6027C69A36D2}"/>
              </a:ext>
            </a:extLst>
          </p:cNvPr>
          <p:cNvPicPr>
            <a:picLocks noChangeAspect="1"/>
          </p:cNvPicPr>
          <p:nvPr>
            <p:custDataLst>
              <p:tags r:id="rId11"/>
            </p:custDataLst>
          </p:nvPr>
        </p:nvPicPr>
        <p:blipFill>
          <a:blip r:embed="rId21">
            <a:extLst>
              <a:ext uri="{96DAC541-7B7A-43D3-8B79-37D633B846F1}">
                <asvg:svgBlip xmlns:asvg="http://schemas.microsoft.com/office/drawing/2016/SVG/main" r:embed="rId22"/>
              </a:ext>
            </a:extLst>
          </a:blip>
          <a:stretch>
            <a:fillRect/>
          </a:stretch>
        </p:blipFill>
        <p:spPr>
          <a:xfrm>
            <a:off x="889208" y="3154921"/>
            <a:ext cx="354483" cy="340304"/>
          </a:xfrm>
          <a:prstGeom prst="rect">
            <a:avLst/>
          </a:prstGeom>
        </p:spPr>
      </p:pic>
      <p:pic>
        <p:nvPicPr>
          <p:cNvPr id="29" name="Graphic 28" descr="Circle with left arrow outline">
            <a:extLst>
              <a:ext uri="{FF2B5EF4-FFF2-40B4-BE49-F238E27FC236}">
                <a16:creationId xmlns:a16="http://schemas.microsoft.com/office/drawing/2014/main" id="{2E8F2BEA-5598-F7BB-BEC1-B4CB67B68F82}"/>
              </a:ext>
            </a:extLst>
          </p:cNvPr>
          <p:cNvPicPr>
            <a:picLocks noChangeAspect="1"/>
          </p:cNvPicPr>
          <p:nvPr>
            <p:custDataLst>
              <p:tags r:id="rId12"/>
            </p:custDataLst>
          </p:nvPr>
        </p:nvPicPr>
        <p:blipFill>
          <a:blip r:embed="rId21">
            <a:extLst>
              <a:ext uri="{96DAC541-7B7A-43D3-8B79-37D633B846F1}">
                <asvg:svgBlip xmlns:asvg="http://schemas.microsoft.com/office/drawing/2016/SVG/main" r:embed="rId22"/>
              </a:ext>
            </a:extLst>
          </a:blip>
          <a:stretch>
            <a:fillRect/>
          </a:stretch>
        </p:blipFill>
        <p:spPr>
          <a:xfrm>
            <a:off x="898936" y="3811681"/>
            <a:ext cx="353783" cy="339632"/>
          </a:xfrm>
          <a:prstGeom prst="rect">
            <a:avLst/>
          </a:prstGeom>
        </p:spPr>
      </p:pic>
      <p:sp>
        <p:nvSpPr>
          <p:cNvPr id="30" name="TextBox 29">
            <a:extLst>
              <a:ext uri="{FF2B5EF4-FFF2-40B4-BE49-F238E27FC236}">
                <a16:creationId xmlns:a16="http://schemas.microsoft.com/office/drawing/2014/main" id="{C8125C24-8EFD-449A-4AF1-870A6947E866}"/>
              </a:ext>
            </a:extLst>
          </p:cNvPr>
          <p:cNvSpPr txBox="1"/>
          <p:nvPr>
            <p:custDataLst>
              <p:tags r:id="rId13"/>
            </p:custDataLst>
          </p:nvPr>
        </p:nvSpPr>
        <p:spPr>
          <a:xfrm>
            <a:off x="1263177" y="1895132"/>
            <a:ext cx="2860263" cy="415498"/>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r>
              <a:rPr lang="fr-ca" sz="1125" u="sng" dirty="0">
                <a:cs typeface="Arial"/>
              </a:rPr>
              <a:t>Personnes</a:t>
            </a:r>
            <a:r>
              <a:rPr lang="fr-ca" sz="1125" dirty="0">
                <a:cs typeface="Arial"/>
              </a:rPr>
              <a:t> – personnes qui font déjà partie de la population active et futurs travailleurs</a:t>
            </a:r>
            <a:endParaRPr lang="en-US" sz="1125" dirty="0"/>
          </a:p>
        </p:txBody>
      </p:sp>
      <p:sp>
        <p:nvSpPr>
          <p:cNvPr id="31" name="TextBox 30">
            <a:extLst>
              <a:ext uri="{FF2B5EF4-FFF2-40B4-BE49-F238E27FC236}">
                <a16:creationId xmlns:a16="http://schemas.microsoft.com/office/drawing/2014/main" id="{AD2F62A8-AAA9-7B9B-1D8C-519DF3D32299}"/>
              </a:ext>
            </a:extLst>
          </p:cNvPr>
          <p:cNvSpPr txBox="1"/>
          <p:nvPr>
            <p:custDataLst>
              <p:tags r:id="rId14"/>
            </p:custDataLst>
          </p:nvPr>
        </p:nvSpPr>
        <p:spPr>
          <a:xfrm>
            <a:off x="1263178" y="2510575"/>
            <a:ext cx="2860263" cy="427040"/>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rtl="0"/>
            <a:r>
              <a:rPr lang="fr-ca" sz="1125" u="sng" dirty="0">
                <a:cs typeface="Arial"/>
              </a:rPr>
              <a:t>Gouvernements</a:t>
            </a:r>
            <a:r>
              <a:rPr lang="fr-ca" sz="1125" dirty="0">
                <a:cs typeface="Arial"/>
              </a:rPr>
              <a:t> (locaux, provinciaux, territoriaux et fédéral</a:t>
            </a:r>
            <a:r>
              <a:rPr lang="fr-ca" sz="1200" dirty="0">
                <a:cs typeface="Arial"/>
              </a:rPr>
              <a:t>)</a:t>
            </a:r>
            <a:endParaRPr lang="en-US" sz="1200" dirty="0"/>
          </a:p>
        </p:txBody>
      </p:sp>
      <p:sp>
        <p:nvSpPr>
          <p:cNvPr id="32" name="TextBox 31">
            <a:extLst>
              <a:ext uri="{FF2B5EF4-FFF2-40B4-BE49-F238E27FC236}">
                <a16:creationId xmlns:a16="http://schemas.microsoft.com/office/drawing/2014/main" id="{650CC12D-1DB3-621D-BF64-B61B0EB5285C}"/>
              </a:ext>
            </a:extLst>
          </p:cNvPr>
          <p:cNvSpPr txBox="1"/>
          <p:nvPr>
            <p:custDataLst>
              <p:tags r:id="rId15"/>
            </p:custDataLst>
          </p:nvPr>
        </p:nvSpPr>
        <p:spPr>
          <a:xfrm>
            <a:off x="1286623" y="3049417"/>
            <a:ext cx="3121520" cy="588623"/>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rtl="0"/>
            <a:r>
              <a:rPr lang="fr-ca" sz="1125" u="sng" dirty="0">
                <a:cs typeface="Arial"/>
              </a:rPr>
              <a:t>Fournisseurs de services d’enseignement</a:t>
            </a:r>
            <a:r>
              <a:rPr lang="fr-ca" sz="1125" dirty="0">
                <a:cs typeface="Arial"/>
              </a:rPr>
              <a:t> – privés et publics (p. ex. universités, collèges, fournisseurs de formation privés, etc.)</a:t>
            </a:r>
            <a:endParaRPr lang="en-US" sz="1125" dirty="0">
              <a:cs typeface="Arial"/>
            </a:endParaRPr>
          </a:p>
        </p:txBody>
      </p:sp>
      <p:sp>
        <p:nvSpPr>
          <p:cNvPr id="33" name="TextBox 32">
            <a:extLst>
              <a:ext uri="{FF2B5EF4-FFF2-40B4-BE49-F238E27FC236}">
                <a16:creationId xmlns:a16="http://schemas.microsoft.com/office/drawing/2014/main" id="{272E444A-B89E-F6B3-DA9E-E431F4563798}"/>
              </a:ext>
            </a:extLst>
          </p:cNvPr>
          <p:cNvSpPr txBox="1"/>
          <p:nvPr>
            <p:custDataLst>
              <p:tags r:id="rId16"/>
            </p:custDataLst>
          </p:nvPr>
        </p:nvSpPr>
        <p:spPr>
          <a:xfrm>
            <a:off x="1286623" y="3792367"/>
            <a:ext cx="3121520" cy="588623"/>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rtl="0"/>
            <a:r>
              <a:rPr lang="fr-ca" sz="1125" u="sng" dirty="0">
                <a:cs typeface="Arial"/>
              </a:rPr>
              <a:t>Employeurs</a:t>
            </a:r>
            <a:r>
              <a:rPr lang="fr-ca" sz="1125" dirty="0">
                <a:cs typeface="Arial"/>
              </a:rPr>
              <a:t> – des micro-PME locales aux </a:t>
            </a:r>
            <a:br>
              <a:rPr lang="en-CA" sz="1125" dirty="0">
                <a:cs typeface="Arial"/>
              </a:rPr>
            </a:br>
            <a:r>
              <a:rPr lang="fr-ca" sz="1125" dirty="0">
                <a:cs typeface="Arial"/>
              </a:rPr>
              <a:t>grandes entreprises nationales ou multinationales</a:t>
            </a:r>
          </a:p>
        </p:txBody>
      </p:sp>
      <p:sp>
        <p:nvSpPr>
          <p:cNvPr id="36" name="TextBox 35">
            <a:extLst>
              <a:ext uri="{FF2B5EF4-FFF2-40B4-BE49-F238E27FC236}">
                <a16:creationId xmlns:a16="http://schemas.microsoft.com/office/drawing/2014/main" id="{3A33C1A7-8BED-05D6-9BE8-8F898B7BCA47}"/>
              </a:ext>
            </a:extLst>
          </p:cNvPr>
          <p:cNvSpPr txBox="1"/>
          <p:nvPr>
            <p:custDataLst>
              <p:tags r:id="rId17"/>
            </p:custDataLst>
          </p:nvPr>
        </p:nvSpPr>
        <p:spPr>
          <a:xfrm>
            <a:off x="4572000" y="1426881"/>
            <a:ext cx="3396805" cy="461665"/>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rtl="0"/>
            <a:r>
              <a:rPr lang="fr-ca" sz="1200" dirty="0">
                <a:cs typeface="Arial"/>
              </a:rPr>
              <a:t>Considérations relatives à la compétence :</a:t>
            </a:r>
          </a:p>
          <a:p>
            <a:pPr rtl="0"/>
            <a:endParaRPr lang="en-US" sz="1350" dirty="0">
              <a:cs typeface="Arial"/>
            </a:endParaRPr>
          </a:p>
        </p:txBody>
      </p:sp>
      <p:sp>
        <p:nvSpPr>
          <p:cNvPr id="3" name="TextBox 2">
            <a:extLst>
              <a:ext uri="{FF2B5EF4-FFF2-40B4-BE49-F238E27FC236}">
                <a16:creationId xmlns:a16="http://schemas.microsoft.com/office/drawing/2014/main" id="{CBA3FA69-3163-D0DC-5D0F-78BC696BF5E4}"/>
              </a:ext>
            </a:extLst>
          </p:cNvPr>
          <p:cNvSpPr txBox="1"/>
          <p:nvPr>
            <p:custDataLst>
              <p:tags r:id="rId18"/>
            </p:custDataLst>
          </p:nvPr>
        </p:nvSpPr>
        <p:spPr>
          <a:xfrm>
            <a:off x="489856" y="4980214"/>
            <a:ext cx="2365769" cy="161583"/>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rtl="0"/>
            <a:r>
              <a:rPr lang="fr-ca" sz="600" u="sng" dirty="0">
                <a:solidFill>
                  <a:srgbClr val="0000FF"/>
                </a:solidFill>
                <a:cs typeface="Segoe UI"/>
                <a:hlinkClick r:id="rId23"/>
              </a:rPr>
              <a:t>*</a:t>
            </a:r>
            <a:r>
              <a:rPr lang="fr-ca" sz="600" u="sng" dirty="0">
                <a:solidFill>
                  <a:srgbClr val="0000FF"/>
                </a:solidFill>
                <a:cs typeface="Segoe UI"/>
                <a:hlinkClick r:id="rId23">
                  <a:extLst>
                    <a:ext uri="{A12FA001-AC4F-418D-AE19-62706E023703}">
                      <ahyp:hlinkClr xmlns:ahyp="http://schemas.microsoft.com/office/drawing/2018/hyperlinkcolor" val="tx"/>
                    </a:ext>
                  </a:extLst>
                </a:hlinkClick>
              </a:rPr>
              <a:t> Définition des études postsecondaires de Statistique Canada</a:t>
            </a:r>
            <a:r>
              <a:rPr lang="fr-ca" sz="600" dirty="0"/>
              <a:t>.</a:t>
            </a:r>
            <a:endParaRPr lang="en-US" sz="1350" dirty="0"/>
          </a:p>
        </p:txBody>
      </p:sp>
    </p:spTree>
    <p:extLst>
      <p:ext uri="{BB962C8B-B14F-4D97-AF65-F5344CB8AC3E}">
        <p14:creationId xmlns:p14="http://schemas.microsoft.com/office/powerpoint/2010/main" val="31177492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D5525D45-8962-1F02-7C1C-66E074ECB3B0}"/>
              </a:ext>
            </a:extLst>
          </p:cNvPr>
          <p:cNvSpPr>
            <a:spLocks noGrp="1"/>
          </p:cNvSpPr>
          <p:nvPr>
            <p:ph type="sldNum" sz="quarter" idx="12"/>
            <p:custDataLst>
              <p:tags r:id="rId1"/>
            </p:custDataLst>
          </p:nvPr>
        </p:nvSpPr>
        <p:spPr/>
        <p:txBody>
          <a:bodyPr rtlCol="0"/>
          <a:lstStyle/>
          <a:p>
            <a:pPr rtl="0"/>
            <a:fld id="{2E86C063-E22E-2E4C-A523-54089486E38F}" type="slidenum">
              <a:rPr lang="en-US" smtClean="0"/>
              <a:t>11</a:t>
            </a:fld>
            <a:endParaRPr lang="en-US" dirty="0"/>
          </a:p>
        </p:txBody>
      </p:sp>
      <p:sp>
        <p:nvSpPr>
          <p:cNvPr id="16" name="Title 1">
            <a:extLst>
              <a:ext uri="{FF2B5EF4-FFF2-40B4-BE49-F238E27FC236}">
                <a16:creationId xmlns:a16="http://schemas.microsoft.com/office/drawing/2014/main" id="{F4F8FE09-7AB1-1270-2863-F30EE4B87683}"/>
              </a:ext>
            </a:extLst>
          </p:cNvPr>
          <p:cNvSpPr txBox="1">
            <a:spLocks/>
          </p:cNvSpPr>
          <p:nvPr>
            <p:custDataLst>
              <p:tags r:id="rId2"/>
            </p:custDataLst>
          </p:nvPr>
        </p:nvSpPr>
        <p:spPr>
          <a:xfrm>
            <a:off x="543199" y="361601"/>
            <a:ext cx="8099773" cy="398732"/>
          </a:xfrm>
          <a:prstGeom prst="rect">
            <a:avLst/>
          </a:prstGeom>
        </p:spPr>
        <p:txBody>
          <a:bodyPr lIns="68580" tIns="34290" rIns="68580" bIns="34290" rtlCol="0" anchor="t">
            <a:noAutofit/>
          </a:bodyPr>
          <a:lstStyle>
            <a:lvl1pPr algn="l" defTabSz="457200" rtl="0" eaLnBrk="1" latinLnBrk="0" hangingPunct="1">
              <a:spcBef>
                <a:spcPct val="0"/>
              </a:spcBef>
              <a:buNone/>
              <a:defRPr sz="3600" b="1" i="0" kern="1200">
                <a:solidFill>
                  <a:schemeClr val="tx1"/>
                </a:solidFill>
                <a:latin typeface="Arial"/>
                <a:ea typeface="+mj-ea"/>
                <a:cs typeface="Verdana"/>
              </a:defRPr>
            </a:lvl1pPr>
          </a:lstStyle>
          <a:p>
            <a:pPr rtl="0"/>
            <a:r>
              <a:rPr lang="fr-ca" sz="1500" dirty="0"/>
              <a:t>Quel est le rôle d’EDSC?</a:t>
            </a:r>
            <a:endParaRPr lang="en-US" sz="1500" dirty="0"/>
          </a:p>
        </p:txBody>
      </p:sp>
      <p:pic>
        <p:nvPicPr>
          <p:cNvPr id="12" name="Graphic 11" descr="Circle with left arrow outline">
            <a:extLst>
              <a:ext uri="{FF2B5EF4-FFF2-40B4-BE49-F238E27FC236}">
                <a16:creationId xmlns:a16="http://schemas.microsoft.com/office/drawing/2014/main" id="{9205DCE5-6AED-F098-E749-9DAC70FEFB09}"/>
              </a:ext>
            </a:extLst>
          </p:cNvPr>
          <p:cNvPicPr>
            <a:picLocks noChangeAspect="1"/>
          </p:cNvPicPr>
          <p:nvPr>
            <p:custDataLst>
              <p:tags r:id="rId3"/>
            </p:custDataLst>
          </p:nvPr>
        </p:nvPicPr>
        <p:blipFill>
          <a:blip r:embed="rId12">
            <a:extLst>
              <a:ext uri="{96DAC541-7B7A-43D3-8B79-37D633B846F1}">
                <asvg:svgBlip xmlns:asvg="http://schemas.microsoft.com/office/drawing/2016/SVG/main" r:embed="rId13"/>
              </a:ext>
            </a:extLst>
          </a:blip>
          <a:stretch>
            <a:fillRect/>
          </a:stretch>
        </p:blipFill>
        <p:spPr>
          <a:xfrm>
            <a:off x="959127" y="1636555"/>
            <a:ext cx="408215" cy="391886"/>
          </a:xfrm>
          <a:prstGeom prst="rect">
            <a:avLst/>
          </a:prstGeom>
        </p:spPr>
      </p:pic>
      <p:sp>
        <p:nvSpPr>
          <p:cNvPr id="13" name="TextBox 12">
            <a:extLst>
              <a:ext uri="{FF2B5EF4-FFF2-40B4-BE49-F238E27FC236}">
                <a16:creationId xmlns:a16="http://schemas.microsoft.com/office/drawing/2014/main" id="{1CE1365B-D037-C914-1B52-3823FE1E6D1D}"/>
              </a:ext>
            </a:extLst>
          </p:cNvPr>
          <p:cNvSpPr txBox="1"/>
          <p:nvPr>
            <p:custDataLst>
              <p:tags r:id="rId4"/>
            </p:custDataLst>
          </p:nvPr>
        </p:nvSpPr>
        <p:spPr>
          <a:xfrm>
            <a:off x="1464638" y="1548092"/>
            <a:ext cx="6745277" cy="556563"/>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rtl="0">
              <a:lnSpc>
                <a:spcPct val="150000"/>
              </a:lnSpc>
            </a:pPr>
            <a:r>
              <a:rPr lang="fr-ca" sz="1125" dirty="0">
                <a:cs typeface="Arial"/>
              </a:rPr>
              <a:t>Les </a:t>
            </a:r>
            <a:r>
              <a:rPr lang="fr-ca" sz="1125" b="1" dirty="0">
                <a:cs typeface="Arial"/>
              </a:rPr>
              <a:t>Ententes sur le développement du marché du travail</a:t>
            </a:r>
            <a:r>
              <a:rPr lang="fr-ca" sz="1125" dirty="0">
                <a:cs typeface="Arial"/>
              </a:rPr>
              <a:t> (EDMT) versent un financement annuel de plus de deux milliards de dollars aux provinces et aux territoires pour offrir aux Canadiens admissibles une formation axée sur les compétences et une aide à l’emploi.</a:t>
            </a:r>
            <a:endParaRPr lang="en-CA" sz="1125" dirty="0">
              <a:solidFill>
                <a:srgbClr val="FF0000"/>
              </a:solidFill>
              <a:cs typeface="Arial"/>
            </a:endParaRPr>
          </a:p>
        </p:txBody>
      </p:sp>
      <p:sp>
        <p:nvSpPr>
          <p:cNvPr id="14" name="TextBox 13">
            <a:extLst>
              <a:ext uri="{FF2B5EF4-FFF2-40B4-BE49-F238E27FC236}">
                <a16:creationId xmlns:a16="http://schemas.microsoft.com/office/drawing/2014/main" id="{1C27C30B-43F9-4E01-96F8-A076548FFA24}"/>
              </a:ext>
            </a:extLst>
          </p:cNvPr>
          <p:cNvSpPr txBox="1"/>
          <p:nvPr>
            <p:custDataLst>
              <p:tags r:id="rId5"/>
            </p:custDataLst>
          </p:nvPr>
        </p:nvSpPr>
        <p:spPr>
          <a:xfrm>
            <a:off x="1464638" y="2341733"/>
            <a:ext cx="6693097" cy="1595309"/>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rtl="0">
              <a:lnSpc>
                <a:spcPct val="150000"/>
              </a:lnSpc>
            </a:pPr>
            <a:r>
              <a:rPr lang="fr-ca" sz="1125" dirty="0">
                <a:cs typeface="Arial"/>
              </a:rPr>
              <a:t>Les </a:t>
            </a:r>
            <a:r>
              <a:rPr lang="fr-ca" sz="1125" b="1" dirty="0">
                <a:cs typeface="Arial"/>
              </a:rPr>
              <a:t>ententes sur le développement de la main-d’œuvre</a:t>
            </a:r>
            <a:r>
              <a:rPr lang="fr-ca" sz="1125" dirty="0">
                <a:cs typeface="Arial"/>
              </a:rPr>
              <a:t> (EDMO) complètent les EDMT : </a:t>
            </a:r>
            <a:br>
              <a:rPr lang="en-CA" sz="1125" dirty="0">
                <a:cs typeface="Arial"/>
              </a:rPr>
            </a:br>
            <a:r>
              <a:rPr lang="en-CA" sz="1125" dirty="0" err="1">
                <a:cs typeface="Arial"/>
              </a:rPr>
              <a:t>elles</a:t>
            </a:r>
            <a:r>
              <a:rPr lang="en-CA" sz="1125" dirty="0">
                <a:cs typeface="Arial"/>
              </a:rPr>
              <a:t> </a:t>
            </a:r>
            <a:r>
              <a:rPr lang="en-CA" sz="1125" dirty="0" err="1">
                <a:cs typeface="Arial"/>
              </a:rPr>
              <a:t>fournissent</a:t>
            </a:r>
            <a:r>
              <a:rPr lang="en-CA" sz="1125" dirty="0">
                <a:cs typeface="Arial"/>
              </a:rPr>
              <a:t> </a:t>
            </a:r>
            <a:r>
              <a:rPr lang="fr-CA" sz="1125" dirty="0">
                <a:cs typeface="Arial"/>
              </a:rPr>
              <a:t>722 millions</a:t>
            </a:r>
            <a:r>
              <a:rPr lang="fr-ca" sz="1125" dirty="0">
                <a:cs typeface="Arial"/>
              </a:rPr>
              <a:t> de dollars par année pour l’élaboration et la prestation de programmes et de services qui aident les Canadiens à obtenir de la formation, à perfectionner leurs compétences et à acquérir de l’expérience de travail. Les EDMO viennent en aide aux personnes les plus éloignées du marché du travail. Un tiers du financement est consacré aux personnes en situation de handicap, et les provinces et territoires versent une contribution équivalente.</a:t>
            </a:r>
            <a:endParaRPr lang="en-CA" sz="1125" strike="sngStrike" dirty="0">
              <a:cs typeface="Arial"/>
            </a:endParaRPr>
          </a:p>
        </p:txBody>
      </p:sp>
      <p:pic>
        <p:nvPicPr>
          <p:cNvPr id="15" name="Graphic 14" descr="Circle with left arrow outline">
            <a:extLst>
              <a:ext uri="{FF2B5EF4-FFF2-40B4-BE49-F238E27FC236}">
                <a16:creationId xmlns:a16="http://schemas.microsoft.com/office/drawing/2014/main" id="{28F3649F-D6DA-90DB-E7A5-0E990C0E33D4}"/>
              </a:ext>
            </a:extLst>
          </p:cNvPr>
          <p:cNvPicPr>
            <a:picLocks noChangeAspect="1"/>
          </p:cNvPicPr>
          <p:nvPr>
            <p:custDataLst>
              <p:tags r:id="rId6"/>
            </p:custDataLst>
          </p:nvPr>
        </p:nvPicPr>
        <p:blipFill>
          <a:blip r:embed="rId12">
            <a:extLst>
              <a:ext uri="{96DAC541-7B7A-43D3-8B79-37D633B846F1}">
                <asvg:svgBlip xmlns:asvg="http://schemas.microsoft.com/office/drawing/2016/SVG/main" r:embed="rId13"/>
              </a:ext>
            </a:extLst>
          </a:blip>
          <a:stretch>
            <a:fillRect/>
          </a:stretch>
        </p:blipFill>
        <p:spPr>
          <a:xfrm>
            <a:off x="950962" y="2520361"/>
            <a:ext cx="408215" cy="391886"/>
          </a:xfrm>
          <a:prstGeom prst="rect">
            <a:avLst/>
          </a:prstGeom>
        </p:spPr>
      </p:pic>
      <p:sp>
        <p:nvSpPr>
          <p:cNvPr id="4" name="Rectangle 3">
            <a:extLst>
              <a:ext uri="{FF2B5EF4-FFF2-40B4-BE49-F238E27FC236}">
                <a16:creationId xmlns:a16="http://schemas.microsoft.com/office/drawing/2014/main" id="{8061AAA3-00D4-6C2F-85D8-1E562BF454BD}"/>
              </a:ext>
            </a:extLst>
          </p:cNvPr>
          <p:cNvSpPr/>
          <p:nvPr>
            <p:custDataLst>
              <p:tags r:id="rId7"/>
            </p:custDataLst>
          </p:nvPr>
        </p:nvSpPr>
        <p:spPr>
          <a:xfrm>
            <a:off x="682056" y="790344"/>
            <a:ext cx="7602980" cy="587180"/>
          </a:xfrm>
          <a:prstGeom prst="rect">
            <a:avLst/>
          </a:prstGeom>
          <a:solidFill>
            <a:schemeClr val="accent1">
              <a:lumMod val="40000"/>
              <a:lumOff val="60000"/>
            </a:schemeClr>
          </a:solidFill>
          <a:ln>
            <a:solidFill>
              <a:schemeClr val="tx1"/>
            </a:solidFill>
          </a:ln>
        </p:spPr>
        <p:style>
          <a:lnRef idx="2">
            <a:schemeClr val="accent4">
              <a:shade val="50000"/>
            </a:schemeClr>
          </a:lnRef>
          <a:fillRef idx="1">
            <a:schemeClr val="accent4"/>
          </a:fillRef>
          <a:effectRef idx="0">
            <a:schemeClr val="accent4"/>
          </a:effectRef>
          <a:fontRef idx="minor">
            <a:schemeClr val="lt1"/>
          </a:fontRef>
        </p:style>
        <p:txBody>
          <a:bodyPr lIns="68580" tIns="34290" rIns="68580" bIns="34290" rtlCol="0" anchor="ctr"/>
          <a:lstStyle/>
          <a:p>
            <a:pPr rtl="0"/>
            <a:r>
              <a:rPr lang="fr-ca" sz="1200" b="1" dirty="0">
                <a:solidFill>
                  <a:schemeClr val="tx1"/>
                </a:solidFill>
              </a:rPr>
              <a:t>Le principal investissement du gouvernement du Canada (</a:t>
            </a:r>
            <a:r>
              <a:rPr lang="fr-CA" sz="1200" b="1" dirty="0">
                <a:solidFill>
                  <a:schemeClr val="tx1"/>
                </a:solidFill>
              </a:rPr>
              <a:t>2,8 milliards</a:t>
            </a:r>
            <a:r>
              <a:rPr lang="fr-ca" sz="1200" b="1" dirty="0">
                <a:solidFill>
                  <a:schemeClr val="tx1"/>
                </a:solidFill>
              </a:rPr>
              <a:t> de dollars par année) dans le perfectionnement des compétences, à savoir les ententes sur le marché du travail (EMT), est une initiative clé du portefeuille d’EDSC :</a:t>
            </a:r>
            <a:endParaRPr lang="en-US" sz="1200" dirty="0">
              <a:solidFill>
                <a:schemeClr val="tx1"/>
              </a:solidFill>
            </a:endParaRPr>
          </a:p>
        </p:txBody>
      </p:sp>
      <p:sp>
        <p:nvSpPr>
          <p:cNvPr id="2" name="TextBox 1">
            <a:extLst>
              <a:ext uri="{FF2B5EF4-FFF2-40B4-BE49-F238E27FC236}">
                <a16:creationId xmlns:a16="http://schemas.microsoft.com/office/drawing/2014/main" id="{B8749BBE-7C24-CB9F-2930-8A0F2297E197}"/>
              </a:ext>
            </a:extLst>
          </p:cNvPr>
          <p:cNvSpPr txBox="1"/>
          <p:nvPr>
            <p:custDataLst>
              <p:tags r:id="rId8"/>
            </p:custDataLst>
          </p:nvPr>
        </p:nvSpPr>
        <p:spPr>
          <a:xfrm>
            <a:off x="1191497" y="4139652"/>
            <a:ext cx="7602980" cy="450123"/>
          </a:xfrm>
          <a:prstGeom prst="rect">
            <a:avLst/>
          </a:prstGeom>
          <a:solidFill>
            <a:srgbClr val="FCF6C8"/>
          </a:solidFill>
        </p:spPr>
        <p:txBody>
          <a:bodyPr wrap="square" lIns="68580" tIns="34290" rIns="68580" bIns="34290" rtlCol="0" anchor="t">
            <a:spAutoFit/>
          </a:bodyPr>
          <a:lstStyle/>
          <a:p>
            <a:pPr algn="ctr" rtl="0"/>
            <a:endParaRPr lang="en-US" sz="600" dirty="0">
              <a:solidFill>
                <a:srgbClr val="333333"/>
              </a:solidFill>
              <a:ea typeface="+mn-lt"/>
              <a:cs typeface="+mn-lt"/>
            </a:endParaRPr>
          </a:p>
          <a:p>
            <a:pPr algn="ctr" rtl="0"/>
            <a:r>
              <a:rPr lang="fr-ca" sz="1275" dirty="0">
                <a:solidFill>
                  <a:srgbClr val="333333"/>
                </a:solidFill>
                <a:ea typeface="+mn-lt"/>
                <a:cs typeface="+mn-lt"/>
              </a:rPr>
              <a:t>En 2022-2023, le financement des ententes sur le marché du travail a aidé </a:t>
            </a:r>
            <a:r>
              <a:rPr lang="fr-CA" sz="1275" b="1" dirty="0">
                <a:solidFill>
                  <a:srgbClr val="333333"/>
                </a:solidFill>
                <a:ea typeface="+mn-lt"/>
                <a:cs typeface="+mn-lt"/>
              </a:rPr>
              <a:t>1,2 million</a:t>
            </a:r>
            <a:r>
              <a:rPr lang="fr-ca" sz="1275" b="1" dirty="0">
                <a:solidFill>
                  <a:srgbClr val="333333"/>
                </a:solidFill>
                <a:ea typeface="+mn-lt"/>
                <a:cs typeface="+mn-lt"/>
              </a:rPr>
              <a:t> de participants</a:t>
            </a:r>
            <a:r>
              <a:rPr lang="fr-ca" sz="1275" dirty="0">
                <a:solidFill>
                  <a:srgbClr val="333333"/>
                </a:solidFill>
                <a:ea typeface="+mn-lt"/>
                <a:cs typeface="+mn-lt"/>
              </a:rPr>
              <a:t>.</a:t>
            </a:r>
          </a:p>
          <a:p>
            <a:pPr algn="ctr" rtl="0"/>
            <a:endParaRPr lang="en-US" sz="600" dirty="0">
              <a:solidFill>
                <a:srgbClr val="333333"/>
              </a:solidFill>
              <a:cs typeface="Arial"/>
            </a:endParaRPr>
          </a:p>
        </p:txBody>
      </p:sp>
      <p:pic>
        <p:nvPicPr>
          <p:cNvPr id="8" name="Graphic 7" descr="Business Growth outline">
            <a:extLst>
              <a:ext uri="{FF2B5EF4-FFF2-40B4-BE49-F238E27FC236}">
                <a16:creationId xmlns:a16="http://schemas.microsoft.com/office/drawing/2014/main" id="{01E39134-0EED-D2B4-E997-ABAB145AD14C}"/>
              </a:ext>
            </a:extLst>
          </p:cNvPr>
          <p:cNvPicPr>
            <a:picLocks noChangeAspect="1"/>
          </p:cNvPicPr>
          <p:nvPr>
            <p:custDataLst>
              <p:tags r:id="rId9"/>
            </p:custDataLst>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458682" y="3986843"/>
            <a:ext cx="706670" cy="706670"/>
          </a:xfrm>
          <a:prstGeom prst="rect">
            <a:avLst/>
          </a:prstGeom>
        </p:spPr>
      </p:pic>
      <p:sp>
        <p:nvSpPr>
          <p:cNvPr id="9" name="TextBox 8">
            <a:extLst>
              <a:ext uri="{FF2B5EF4-FFF2-40B4-BE49-F238E27FC236}">
                <a16:creationId xmlns:a16="http://schemas.microsoft.com/office/drawing/2014/main" id="{3C6FCDA7-21D2-38FF-9243-2887CC0185FD}"/>
              </a:ext>
            </a:extLst>
          </p:cNvPr>
          <p:cNvSpPr txBox="1"/>
          <p:nvPr>
            <p:custDataLst>
              <p:tags r:id="rId10"/>
            </p:custDataLst>
          </p:nvPr>
        </p:nvSpPr>
        <p:spPr>
          <a:xfrm>
            <a:off x="371476" y="4797251"/>
            <a:ext cx="6883976" cy="161583"/>
          </a:xfrm>
          <a:prstGeom prst="rect">
            <a:avLst/>
          </a:prstGeom>
          <a:noFill/>
        </p:spPr>
        <p:txBody>
          <a:bodyPr wrap="square" lIns="68580" tIns="34290" rIns="68580" bIns="34290" rtlCol="0" anchor="t">
            <a:spAutoFit/>
          </a:bodyPr>
          <a:lstStyle/>
          <a:p>
            <a:pPr rtl="0"/>
            <a:r>
              <a:rPr lang="fr-ca" sz="600" dirty="0">
                <a:latin typeface="Arial"/>
                <a:cs typeface="Arial"/>
              </a:rPr>
              <a:t>Source : </a:t>
            </a:r>
            <a:r>
              <a:rPr lang="fr-ca" sz="600" dirty="0"/>
              <a:t>EDSC (2023), Transferts relatifs au marché du travail – Résultats démontrés pour le Canada;</a:t>
            </a:r>
            <a:r>
              <a:rPr lang="fr-ca" sz="600" dirty="0">
                <a:latin typeface="Arial"/>
                <a:cs typeface="Arial"/>
              </a:rPr>
              <a:t> </a:t>
            </a:r>
            <a:r>
              <a:rPr lang="fr-ca" sz="600" dirty="0">
                <a:latin typeface="Arial"/>
                <a:cs typeface="Arial"/>
                <a:hlinkClick r:id="rId16"/>
              </a:rPr>
              <a:t>Transferts relatifs au marché du travail d’EDSC</a:t>
            </a:r>
            <a:r>
              <a:rPr lang="fr-ca" sz="600" dirty="0">
                <a:latin typeface="Arial"/>
                <a:cs typeface="Arial"/>
              </a:rPr>
              <a:t>.</a:t>
            </a:r>
          </a:p>
        </p:txBody>
      </p:sp>
    </p:spTree>
    <p:extLst>
      <p:ext uri="{BB962C8B-B14F-4D97-AF65-F5344CB8AC3E}">
        <p14:creationId xmlns:p14="http://schemas.microsoft.com/office/powerpoint/2010/main" val="12186686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DCF79825-C12E-A8B8-F5E2-134173D50FBC}"/>
              </a:ext>
            </a:extLst>
          </p:cNvPr>
          <p:cNvSpPr/>
          <p:nvPr>
            <p:custDataLst>
              <p:tags r:id="rId1"/>
            </p:custDataLst>
          </p:nvPr>
        </p:nvSpPr>
        <p:spPr>
          <a:xfrm>
            <a:off x="665728" y="1041805"/>
            <a:ext cx="7487945" cy="1915874"/>
          </a:xfrm>
          <a:prstGeom prst="rect">
            <a:avLst/>
          </a:prstGeom>
          <a:noFill/>
          <a:ln>
            <a:noFill/>
          </a:ln>
        </p:spPr>
        <p:style>
          <a:lnRef idx="0">
            <a:scrgbClr r="0" g="0" b="0"/>
          </a:lnRef>
          <a:fillRef idx="0">
            <a:scrgbClr r="0" g="0" b="0"/>
          </a:fillRef>
          <a:effectRef idx="0">
            <a:scrgbClr r="0" g="0" b="0"/>
          </a:effectRef>
          <a:fontRef idx="minor">
            <a:schemeClr val="lt1"/>
          </a:fontRef>
        </p:style>
        <p:txBody>
          <a:bodyPr lIns="68580" tIns="34290" rIns="68580" bIns="34290" rtlCol="0" anchor="ctr"/>
          <a:lstStyle/>
          <a:p>
            <a:pPr rtl="0">
              <a:lnSpc>
                <a:spcPct val="0"/>
              </a:lnSpc>
              <a:spcAft>
                <a:spcPts val="75"/>
              </a:spcAft>
              <a:defRPr/>
            </a:pPr>
            <a:endParaRPr lang="en-CA" sz="1050" dirty="0">
              <a:solidFill>
                <a:schemeClr val="tx1"/>
              </a:solidFill>
              <a:cs typeface="Arial"/>
            </a:endParaRPr>
          </a:p>
          <a:p>
            <a:pPr marL="128588" indent="-128588" rtl="0">
              <a:lnSpc>
                <a:spcPct val="0"/>
              </a:lnSpc>
              <a:spcAft>
                <a:spcPts val="75"/>
              </a:spcAft>
              <a:buFont typeface="Arial"/>
              <a:buChar char="•"/>
              <a:defRPr/>
            </a:pPr>
            <a:endParaRPr lang="en-CA" sz="1050" dirty="0">
              <a:solidFill>
                <a:schemeClr val="tx1"/>
              </a:solidFill>
              <a:cs typeface="Arial"/>
            </a:endParaRPr>
          </a:p>
          <a:p>
            <a:pPr marL="128588" indent="-128588" rtl="0">
              <a:lnSpc>
                <a:spcPct val="0"/>
              </a:lnSpc>
              <a:spcAft>
                <a:spcPts val="75"/>
              </a:spcAft>
              <a:buFont typeface="Arial"/>
              <a:buChar char="•"/>
              <a:defRPr/>
            </a:pPr>
            <a:endParaRPr lang="en-CA" sz="1050" dirty="0">
              <a:solidFill>
                <a:schemeClr val="tx1"/>
              </a:solidFill>
              <a:cs typeface="Arial"/>
            </a:endParaRPr>
          </a:p>
          <a:p>
            <a:pPr marL="128588" indent="-128588" rtl="0">
              <a:lnSpc>
                <a:spcPct val="0"/>
              </a:lnSpc>
              <a:spcAft>
                <a:spcPts val="75"/>
              </a:spcAft>
              <a:buFont typeface="Arial"/>
              <a:buChar char="•"/>
              <a:defRPr/>
            </a:pPr>
            <a:endParaRPr lang="en-CA" sz="1050" dirty="0">
              <a:solidFill>
                <a:schemeClr val="tx1"/>
              </a:solidFill>
              <a:cs typeface="Arial"/>
            </a:endParaRPr>
          </a:p>
          <a:p>
            <a:pPr marL="128588" indent="-128588" rtl="0">
              <a:lnSpc>
                <a:spcPct val="0"/>
              </a:lnSpc>
              <a:spcAft>
                <a:spcPts val="75"/>
              </a:spcAft>
              <a:buFont typeface="Arial"/>
              <a:buChar char="•"/>
              <a:defRPr/>
            </a:pPr>
            <a:r>
              <a:rPr lang="fr-ca" sz="1050" dirty="0">
                <a:solidFill>
                  <a:schemeClr val="tx1"/>
                </a:solidFill>
              </a:rPr>
              <a:t>Fournit un soutien financier et non financier aux personnes pour faciliter l’accès à l’éducation et à la formation</a:t>
            </a:r>
            <a:endParaRPr lang="en-CA" sz="1050" dirty="0">
              <a:solidFill>
                <a:schemeClr val="tx1"/>
              </a:solidFill>
              <a:cs typeface="Arial"/>
            </a:endParaRPr>
          </a:p>
          <a:p>
            <a:pPr marL="128588" indent="-128588" rtl="0">
              <a:buFont typeface="Arial" panose="020B0604020202020204" pitchFamily="34" charset="0"/>
              <a:buChar char="•"/>
              <a:defRPr/>
            </a:pPr>
            <a:endParaRPr lang="en-CA" sz="900" dirty="0">
              <a:solidFill>
                <a:schemeClr val="tx1"/>
              </a:solidFill>
            </a:endParaRPr>
          </a:p>
          <a:p>
            <a:pPr marL="128588" indent="-128588" rtl="0">
              <a:buFont typeface="Arial" panose="020B0604020202020204" pitchFamily="34" charset="0"/>
              <a:buChar char="•"/>
              <a:defRPr/>
            </a:pPr>
            <a:r>
              <a:rPr lang="fr-ca" sz="1050" dirty="0">
                <a:solidFill>
                  <a:schemeClr val="tx1"/>
                </a:solidFill>
              </a:rPr>
              <a:t>Améliore l’inclusivité et l’accessibilité des études postsecondaires </a:t>
            </a:r>
            <a:r>
              <a:rPr lang="fr-ca" sz="1050" dirty="0">
                <a:solidFill>
                  <a:schemeClr val="tx1"/>
                </a:solidFill>
                <a:ea typeface="+mn-lt"/>
                <a:cs typeface="+mn-lt"/>
              </a:rPr>
              <a:t>en renforçant les soutiens offerts aux apprenants</a:t>
            </a:r>
            <a:endParaRPr lang="en-CA" sz="1050" dirty="0">
              <a:solidFill>
                <a:schemeClr val="tx1"/>
              </a:solidFill>
              <a:cs typeface="Arial"/>
            </a:endParaRPr>
          </a:p>
          <a:p>
            <a:pPr marL="128588" indent="-128588" rtl="0">
              <a:buFont typeface="Arial" panose="020B0604020202020204" pitchFamily="34" charset="0"/>
              <a:buChar char="•"/>
              <a:defRPr/>
            </a:pPr>
            <a:endParaRPr lang="en-CA" sz="900" dirty="0">
              <a:solidFill>
                <a:schemeClr val="tx1"/>
              </a:solidFill>
              <a:cs typeface="Arial"/>
            </a:endParaRPr>
          </a:p>
          <a:p>
            <a:pPr marL="128588" indent="-128588" rtl="0">
              <a:buFont typeface="Arial" panose="020B0604020202020204" pitchFamily="34" charset="0"/>
              <a:buChar char="•"/>
              <a:defRPr/>
            </a:pPr>
            <a:r>
              <a:rPr lang="fr-ca" sz="1050" dirty="0">
                <a:solidFill>
                  <a:schemeClr val="tx1"/>
                </a:solidFill>
                <a:cs typeface="Arial"/>
              </a:rPr>
              <a:t>Encourage et appuie le perfectionnement de la main-d’œuvre dans des domaines clés, comme les métiers spécialisés</a:t>
            </a:r>
          </a:p>
          <a:p>
            <a:pPr marL="128588" indent="-128588" rtl="0">
              <a:buFont typeface="Arial" panose="020B0604020202020204" pitchFamily="34" charset="0"/>
              <a:buChar char="•"/>
              <a:defRPr/>
            </a:pPr>
            <a:endParaRPr lang="en-CA" sz="1050" dirty="0">
              <a:solidFill>
                <a:schemeClr val="tx1"/>
              </a:solidFill>
              <a:cs typeface="Arial"/>
            </a:endParaRPr>
          </a:p>
          <a:p>
            <a:pPr marL="128588" indent="-128588" rtl="0">
              <a:buFont typeface="Arial" panose="020B0604020202020204" pitchFamily="34" charset="0"/>
              <a:buChar char="•"/>
              <a:defRPr/>
            </a:pPr>
            <a:r>
              <a:rPr lang="fr-ca" sz="1050" dirty="0">
                <a:solidFill>
                  <a:schemeClr val="tx1"/>
                </a:solidFill>
                <a:cs typeface="Arial"/>
              </a:rPr>
              <a:t>Offre du financement et des possibilités de formation adaptées pour aider les populations sous-représentées </a:t>
            </a:r>
            <a:endParaRPr lang="en-CA" sz="900" dirty="0">
              <a:solidFill>
                <a:schemeClr val="tx1"/>
              </a:solidFill>
              <a:cs typeface="Arial"/>
            </a:endParaRPr>
          </a:p>
          <a:p>
            <a:pPr marL="128588" indent="-128588" rtl="0">
              <a:buFont typeface="Arial" panose="020B0604020202020204" pitchFamily="34" charset="0"/>
              <a:buChar char="•"/>
              <a:defRPr/>
            </a:pPr>
            <a:endParaRPr lang="en-CA" sz="1050" dirty="0">
              <a:solidFill>
                <a:schemeClr val="tx1"/>
              </a:solidFill>
              <a:cs typeface="Arial"/>
            </a:endParaRPr>
          </a:p>
          <a:p>
            <a:pPr marL="128588" indent="-128588" rtl="0">
              <a:buFont typeface="Arial" panose="020B0604020202020204" pitchFamily="34" charset="0"/>
              <a:buChar char="•"/>
              <a:defRPr/>
            </a:pPr>
            <a:r>
              <a:rPr lang="fr-ca" sz="1050" dirty="0">
                <a:solidFill>
                  <a:schemeClr val="tx1"/>
                </a:solidFill>
                <a:cs typeface="Arial"/>
              </a:rPr>
              <a:t>Fournit des données et des prévisions sur le marché du travail pour faciliter l’évaluation des besoins en formation</a:t>
            </a:r>
          </a:p>
          <a:p>
            <a:pPr marL="128588" indent="-128588" rtl="0">
              <a:buFont typeface="Arial" panose="020B0604020202020204" pitchFamily="34" charset="0"/>
              <a:buChar char="•"/>
              <a:defRPr/>
            </a:pPr>
            <a:endParaRPr lang="en-CA" sz="1050" dirty="0">
              <a:solidFill>
                <a:schemeClr val="tx1"/>
              </a:solidFill>
              <a:cs typeface="Arial"/>
            </a:endParaRPr>
          </a:p>
          <a:p>
            <a:pPr marL="128588" indent="-128588" rtl="0">
              <a:buFont typeface="Arial" panose="020B0604020202020204" pitchFamily="34" charset="0"/>
              <a:buChar char="•"/>
              <a:defRPr/>
            </a:pPr>
            <a:r>
              <a:rPr lang="fr-ca" sz="1050" dirty="0">
                <a:solidFill>
                  <a:schemeClr val="tx1"/>
                </a:solidFill>
                <a:cs typeface="Arial"/>
              </a:rPr>
              <a:t>Diffuse les pratiques exemplaires liées aux compétences et aux approches de la formation</a:t>
            </a:r>
          </a:p>
        </p:txBody>
      </p:sp>
      <p:sp>
        <p:nvSpPr>
          <p:cNvPr id="3" name="Slide Number Placeholder 2">
            <a:extLst>
              <a:ext uri="{FF2B5EF4-FFF2-40B4-BE49-F238E27FC236}">
                <a16:creationId xmlns:a16="http://schemas.microsoft.com/office/drawing/2014/main" id="{D5525D45-8962-1F02-7C1C-66E074ECB3B0}"/>
              </a:ext>
            </a:extLst>
          </p:cNvPr>
          <p:cNvSpPr>
            <a:spLocks noGrp="1"/>
          </p:cNvSpPr>
          <p:nvPr>
            <p:ph type="sldNum" sz="quarter" idx="12"/>
            <p:custDataLst>
              <p:tags r:id="rId2"/>
            </p:custDataLst>
          </p:nvPr>
        </p:nvSpPr>
        <p:spPr/>
        <p:txBody>
          <a:bodyPr rtlCol="0"/>
          <a:lstStyle/>
          <a:p>
            <a:pPr rtl="0"/>
            <a:fld id="{2E86C063-E22E-2E4C-A523-54089486E38F}" type="slidenum">
              <a:rPr lang="en-US" smtClean="0"/>
              <a:t>12</a:t>
            </a:fld>
            <a:endParaRPr lang="en-US" dirty="0"/>
          </a:p>
        </p:txBody>
      </p:sp>
      <p:sp>
        <p:nvSpPr>
          <p:cNvPr id="16" name="Title 1">
            <a:extLst>
              <a:ext uri="{FF2B5EF4-FFF2-40B4-BE49-F238E27FC236}">
                <a16:creationId xmlns:a16="http://schemas.microsoft.com/office/drawing/2014/main" id="{F4F8FE09-7AB1-1270-2863-F30EE4B87683}"/>
              </a:ext>
            </a:extLst>
          </p:cNvPr>
          <p:cNvSpPr txBox="1">
            <a:spLocks/>
          </p:cNvSpPr>
          <p:nvPr>
            <p:custDataLst>
              <p:tags r:id="rId3"/>
            </p:custDataLst>
          </p:nvPr>
        </p:nvSpPr>
        <p:spPr>
          <a:xfrm>
            <a:off x="535035" y="221343"/>
            <a:ext cx="8099773" cy="398732"/>
          </a:xfrm>
          <a:prstGeom prst="rect">
            <a:avLst/>
          </a:prstGeom>
        </p:spPr>
        <p:txBody>
          <a:bodyPr lIns="68580" tIns="34290" rIns="68580" bIns="34290" rtlCol="0" anchor="t">
            <a:noAutofit/>
          </a:bodyPr>
          <a:lstStyle>
            <a:lvl1pPr algn="l" defTabSz="457200" rtl="0" eaLnBrk="1" latinLnBrk="0" hangingPunct="1">
              <a:spcBef>
                <a:spcPct val="0"/>
              </a:spcBef>
              <a:buNone/>
              <a:defRPr sz="3600" b="1" i="0" kern="1200">
                <a:solidFill>
                  <a:schemeClr val="tx1"/>
                </a:solidFill>
                <a:latin typeface="Arial"/>
                <a:ea typeface="+mj-ea"/>
                <a:cs typeface="Verdana"/>
              </a:defRPr>
            </a:lvl1pPr>
          </a:lstStyle>
          <a:p>
            <a:pPr rtl="0"/>
            <a:r>
              <a:rPr lang="fr-ca" sz="1500" dirty="0"/>
              <a:t>Quel est le rôle d’EDSC? (suite)</a:t>
            </a:r>
            <a:endParaRPr lang="en-US" sz="1500" dirty="0"/>
          </a:p>
        </p:txBody>
      </p:sp>
      <p:sp>
        <p:nvSpPr>
          <p:cNvPr id="20" name="Rectangle 19">
            <a:extLst>
              <a:ext uri="{FF2B5EF4-FFF2-40B4-BE49-F238E27FC236}">
                <a16:creationId xmlns:a16="http://schemas.microsoft.com/office/drawing/2014/main" id="{7A454D86-F444-0E32-3D0D-ACD80CCC77CE}"/>
              </a:ext>
            </a:extLst>
          </p:cNvPr>
          <p:cNvSpPr/>
          <p:nvPr>
            <p:custDataLst>
              <p:tags r:id="rId4"/>
            </p:custDataLst>
          </p:nvPr>
        </p:nvSpPr>
        <p:spPr>
          <a:xfrm>
            <a:off x="568452" y="1499674"/>
            <a:ext cx="8164687" cy="3064809"/>
          </a:xfrm>
          <a:prstGeom prst="rect">
            <a:avLst/>
          </a:prstGeom>
          <a:noFill/>
          <a:ln w="28575">
            <a:noFill/>
          </a:ln>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n-CA" sz="1350" dirty="0"/>
          </a:p>
        </p:txBody>
      </p:sp>
      <p:sp>
        <p:nvSpPr>
          <p:cNvPr id="15" name="Rectangle 14">
            <a:extLst>
              <a:ext uri="{FF2B5EF4-FFF2-40B4-BE49-F238E27FC236}">
                <a16:creationId xmlns:a16="http://schemas.microsoft.com/office/drawing/2014/main" id="{86C717A1-0A1F-1463-7B4F-79D49FDC5396}"/>
              </a:ext>
            </a:extLst>
          </p:cNvPr>
          <p:cNvSpPr/>
          <p:nvPr>
            <p:custDataLst>
              <p:tags r:id="rId5"/>
            </p:custDataLst>
          </p:nvPr>
        </p:nvSpPr>
        <p:spPr>
          <a:xfrm>
            <a:off x="665728" y="516422"/>
            <a:ext cx="7602980" cy="496981"/>
          </a:xfrm>
          <a:prstGeom prst="rect">
            <a:avLst/>
          </a:prstGeom>
          <a:solidFill>
            <a:schemeClr val="accent1">
              <a:lumMod val="40000"/>
              <a:lumOff val="60000"/>
            </a:schemeClr>
          </a:solidFill>
          <a:ln>
            <a:solidFill>
              <a:schemeClr val="tx1"/>
            </a:solidFill>
          </a:ln>
        </p:spPr>
        <p:style>
          <a:lnRef idx="2">
            <a:schemeClr val="accent4">
              <a:shade val="50000"/>
            </a:schemeClr>
          </a:lnRef>
          <a:fillRef idx="1">
            <a:schemeClr val="accent4"/>
          </a:fillRef>
          <a:effectRef idx="0">
            <a:schemeClr val="accent4"/>
          </a:effectRef>
          <a:fontRef idx="minor">
            <a:schemeClr val="lt1"/>
          </a:fontRef>
        </p:style>
        <p:txBody>
          <a:bodyPr lIns="68580" tIns="34290" rIns="68580" bIns="34290" rtlCol="0" anchor="ctr"/>
          <a:lstStyle/>
          <a:p>
            <a:pPr rtl="0"/>
            <a:r>
              <a:rPr lang="fr-ca" sz="1125" b="1" dirty="0">
                <a:solidFill>
                  <a:schemeClr val="tx1"/>
                </a:solidFill>
              </a:rPr>
              <a:t>Outre les EMT, EDSC soutient l</a:t>
            </a:r>
            <a:r>
              <a:rPr lang="fr-CA" sz="1125" b="1" dirty="0">
                <a:solidFill>
                  <a:schemeClr val="tx1"/>
                </a:solidFill>
              </a:rPr>
              <a:t>’</a:t>
            </a:r>
            <a:r>
              <a:rPr lang="fr-ca" sz="1125" b="1" dirty="0">
                <a:solidFill>
                  <a:schemeClr val="tx1"/>
                </a:solidFill>
              </a:rPr>
              <a:t>apprentissage et la formation des adultes en faisant la promotion de l</a:t>
            </a:r>
            <a:r>
              <a:rPr lang="fr-CA" sz="1125" b="1" dirty="0">
                <a:solidFill>
                  <a:schemeClr val="tx1"/>
                </a:solidFill>
              </a:rPr>
              <a:t>’</a:t>
            </a:r>
            <a:r>
              <a:rPr lang="fr-ca" sz="1125" b="1" dirty="0">
                <a:solidFill>
                  <a:schemeClr val="tx1"/>
                </a:solidFill>
              </a:rPr>
              <a:t>éducation, de l</a:t>
            </a:r>
            <a:r>
              <a:rPr lang="fr-CA" sz="1125" b="1" dirty="0">
                <a:solidFill>
                  <a:schemeClr val="tx1"/>
                </a:solidFill>
              </a:rPr>
              <a:t>’</a:t>
            </a:r>
            <a:r>
              <a:rPr lang="fr-ca" sz="1125" b="1" dirty="0">
                <a:solidFill>
                  <a:schemeClr val="tx1"/>
                </a:solidFill>
              </a:rPr>
              <a:t>apprentissage et du développement des compétences, en investissant dans ceux-ci et en y facilitant l</a:t>
            </a:r>
            <a:r>
              <a:rPr lang="fr-CA" sz="1125" b="1" dirty="0">
                <a:solidFill>
                  <a:schemeClr val="tx1"/>
                </a:solidFill>
              </a:rPr>
              <a:t>’</a:t>
            </a:r>
            <a:r>
              <a:rPr lang="fr-ca" sz="1125" b="1" dirty="0">
                <a:solidFill>
                  <a:schemeClr val="tx1"/>
                </a:solidFill>
              </a:rPr>
              <a:t>accès :</a:t>
            </a:r>
            <a:endParaRPr lang="en-US" sz="1125" dirty="0">
              <a:solidFill>
                <a:schemeClr val="tx1"/>
              </a:solidFill>
            </a:endParaRPr>
          </a:p>
        </p:txBody>
      </p:sp>
      <p:sp>
        <p:nvSpPr>
          <p:cNvPr id="22" name="Title 11">
            <a:extLst>
              <a:ext uri="{FF2B5EF4-FFF2-40B4-BE49-F238E27FC236}">
                <a16:creationId xmlns:a16="http://schemas.microsoft.com/office/drawing/2014/main" id="{D5570FE2-C75F-BA7C-D493-9ECD32BF8215}"/>
              </a:ext>
            </a:extLst>
          </p:cNvPr>
          <p:cNvSpPr txBox="1">
            <a:spLocks/>
          </p:cNvSpPr>
          <p:nvPr>
            <p:custDataLst>
              <p:tags r:id="rId6"/>
            </p:custDataLst>
          </p:nvPr>
        </p:nvSpPr>
        <p:spPr>
          <a:xfrm>
            <a:off x="237133" y="2924641"/>
            <a:ext cx="7886700" cy="424387"/>
          </a:xfrm>
          <a:prstGeom prst="rect">
            <a:avLst/>
          </a:prstGeom>
        </p:spPr>
        <p:txBody>
          <a:bodyPr vert="horz" lIns="68580" tIns="34290" rIns="68580" bIns="3429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rtl="0"/>
            <a:r>
              <a:rPr lang="fr-ca" sz="1125" b="1" dirty="0">
                <a:solidFill>
                  <a:srgbClr val="000000"/>
                </a:solidFill>
                <a:latin typeface="Arial"/>
                <a:cs typeface="Arial"/>
              </a:rPr>
              <a:t>Voici des exemples de programmes d’EDSC* :</a:t>
            </a:r>
            <a:endParaRPr lang="en-CA" sz="1125" b="1" dirty="0">
              <a:latin typeface="+mn-lt"/>
            </a:endParaRPr>
          </a:p>
        </p:txBody>
      </p:sp>
      <p:sp>
        <p:nvSpPr>
          <p:cNvPr id="27" name="TextBox 26">
            <a:extLst>
              <a:ext uri="{FF2B5EF4-FFF2-40B4-BE49-F238E27FC236}">
                <a16:creationId xmlns:a16="http://schemas.microsoft.com/office/drawing/2014/main" id="{9FD4E148-B6D2-64E2-C4E2-1FE1B711BE06}"/>
              </a:ext>
            </a:extLst>
          </p:cNvPr>
          <p:cNvSpPr txBox="1"/>
          <p:nvPr>
            <p:custDataLst>
              <p:tags r:id="rId7"/>
            </p:custDataLst>
          </p:nvPr>
        </p:nvSpPr>
        <p:spPr>
          <a:xfrm>
            <a:off x="292192" y="3291409"/>
            <a:ext cx="2387905" cy="346249"/>
          </a:xfrm>
          <a:prstGeom prst="rect">
            <a:avLst/>
          </a:prstGeom>
          <a:solidFill>
            <a:schemeClr val="accent2">
              <a:lumMod val="20000"/>
              <a:lumOff val="80000"/>
            </a:schemeClr>
          </a:solidFill>
          <a:ln>
            <a:noFill/>
          </a:ln>
          <a:effectLst/>
          <a:scene3d>
            <a:camera prst="orthographicFront">
              <a:rot lat="0" lon="0" rev="0"/>
            </a:camera>
            <a:lightRig rig="contrasting" dir="t">
              <a:rot lat="0" lon="0" rev="7800000"/>
            </a:lightRig>
          </a:scene3d>
          <a:sp3d>
            <a:bevelT w="139700" h="139700"/>
          </a:sp3d>
        </p:spPr>
        <p:txBody>
          <a:bodyPr wrap="square" lIns="68580" tIns="34290" rIns="68580" bIns="34290" rtlCol="0" anchor="t">
            <a:spAutoFit/>
          </a:bodyPr>
          <a:lstStyle/>
          <a:p>
            <a:pPr marL="171450" indent="-171450" rtl="0">
              <a:spcAft>
                <a:spcPts val="900"/>
              </a:spcAft>
              <a:buFont typeface="Wingdings" panose="05000000000000000000" pitchFamily="2" charset="2"/>
              <a:buChar char="Ø"/>
            </a:pPr>
            <a:r>
              <a:rPr lang="fr-ca" sz="900" b="1" dirty="0"/>
              <a:t>Programme canadien d’aide financière aux étudiants </a:t>
            </a:r>
            <a:endParaRPr lang="en-CA" sz="900" b="1" dirty="0">
              <a:cs typeface="Arial"/>
            </a:endParaRPr>
          </a:p>
        </p:txBody>
      </p:sp>
      <p:sp>
        <p:nvSpPr>
          <p:cNvPr id="29" name="TextBox 28">
            <a:extLst>
              <a:ext uri="{FF2B5EF4-FFF2-40B4-BE49-F238E27FC236}">
                <a16:creationId xmlns:a16="http://schemas.microsoft.com/office/drawing/2014/main" id="{DC3D32E9-ECB9-8E03-9262-B3E4B1368250}"/>
              </a:ext>
            </a:extLst>
          </p:cNvPr>
          <p:cNvSpPr txBox="1"/>
          <p:nvPr>
            <p:custDataLst>
              <p:tags r:id="rId8"/>
            </p:custDataLst>
          </p:nvPr>
        </p:nvSpPr>
        <p:spPr>
          <a:xfrm>
            <a:off x="284026" y="3699854"/>
            <a:ext cx="2396071" cy="484748"/>
          </a:xfrm>
          <a:prstGeom prst="rect">
            <a:avLst/>
          </a:prstGeom>
          <a:solidFill>
            <a:schemeClr val="bg2">
              <a:lumMod val="40000"/>
              <a:lumOff val="60000"/>
            </a:schemeClr>
          </a:solidFill>
          <a:ln>
            <a:solidFill>
              <a:schemeClr val="bg2">
                <a:lumMod val="20000"/>
                <a:lumOff val="80000"/>
              </a:schemeClr>
            </a:solidFill>
          </a:ln>
          <a:effectLst/>
          <a:scene3d>
            <a:camera prst="orthographicFront">
              <a:rot lat="0" lon="0" rev="0"/>
            </a:camera>
            <a:lightRig rig="contrasting" dir="t">
              <a:rot lat="0" lon="0" rev="7800000"/>
            </a:lightRig>
          </a:scene3d>
          <a:sp3d>
            <a:bevelT w="139700" h="139700"/>
          </a:sp3d>
        </p:spPr>
        <p:txBody>
          <a:bodyPr wrap="square" lIns="68580" tIns="34290" rIns="68580" bIns="34290" rtlCol="0" anchor="t">
            <a:spAutoFit/>
          </a:bodyPr>
          <a:lstStyle/>
          <a:p>
            <a:pPr marL="171450" indent="-171450" rtl="0">
              <a:spcAft>
                <a:spcPts val="900"/>
              </a:spcAft>
              <a:buFont typeface="Wingdings" panose="05000000000000000000" pitchFamily="2" charset="2"/>
              <a:buChar char="Ø"/>
            </a:pPr>
            <a:r>
              <a:rPr lang="fr-ca" sz="900" b="1" dirty="0"/>
              <a:t>Programme de formation pour les compétences et l’emploi destiné aux Autochtones</a:t>
            </a:r>
            <a:endParaRPr lang="en-US" sz="1350" dirty="0"/>
          </a:p>
        </p:txBody>
      </p:sp>
      <p:sp>
        <p:nvSpPr>
          <p:cNvPr id="31" name="TextBox 30">
            <a:extLst>
              <a:ext uri="{FF2B5EF4-FFF2-40B4-BE49-F238E27FC236}">
                <a16:creationId xmlns:a16="http://schemas.microsoft.com/office/drawing/2014/main" id="{3C4DC7C3-5AFE-46B6-F9A7-407C1CE40414}"/>
              </a:ext>
            </a:extLst>
          </p:cNvPr>
          <p:cNvSpPr txBox="1"/>
          <p:nvPr>
            <p:custDataLst>
              <p:tags r:id="rId9"/>
            </p:custDataLst>
          </p:nvPr>
        </p:nvSpPr>
        <p:spPr>
          <a:xfrm>
            <a:off x="2783803" y="3698061"/>
            <a:ext cx="2028558" cy="548868"/>
          </a:xfrm>
          <a:prstGeom prst="rect">
            <a:avLst/>
          </a:prstGeom>
          <a:solidFill>
            <a:schemeClr val="accent4">
              <a:lumMod val="20000"/>
              <a:lumOff val="80000"/>
            </a:schemeClr>
          </a:solidFill>
          <a:ln>
            <a:noFill/>
          </a:ln>
          <a:effectLst/>
          <a:scene3d>
            <a:camera prst="orthographicFront">
              <a:rot lat="0" lon="0" rev="0"/>
            </a:camera>
            <a:lightRig rig="contrasting" dir="t">
              <a:rot lat="0" lon="0" rev="7800000"/>
            </a:lightRig>
          </a:scene3d>
          <a:sp3d>
            <a:bevelT w="139700" h="139700"/>
          </a:sp3d>
        </p:spPr>
        <p:txBody>
          <a:bodyPr wrap="square" lIns="68580" tIns="34290" rIns="68580" bIns="34290" rtlCol="0" anchor="t">
            <a:spAutoFit/>
          </a:bodyPr>
          <a:lstStyle/>
          <a:p>
            <a:pPr marL="214313" indent="-214313" rtl="0">
              <a:spcAft>
                <a:spcPts val="500"/>
              </a:spcAft>
              <a:buFont typeface="Wingdings" panose="05000000000000000000" pitchFamily="2" charset="2"/>
              <a:buChar char="Ø"/>
            </a:pPr>
            <a:r>
              <a:rPr lang="fr-ca" sz="900" b="1" dirty="0"/>
              <a:t>Initiative pour des emplois durables</a:t>
            </a:r>
          </a:p>
          <a:p>
            <a:pPr>
              <a:spcAft>
                <a:spcPts val="500"/>
              </a:spcAft>
            </a:pPr>
            <a:r>
              <a:rPr lang="fr-ca" sz="900" b="1" dirty="0"/>
              <a:t>                                                                                     </a:t>
            </a:r>
          </a:p>
        </p:txBody>
      </p:sp>
      <p:sp>
        <p:nvSpPr>
          <p:cNvPr id="35" name="TextBox 34">
            <a:extLst>
              <a:ext uri="{FF2B5EF4-FFF2-40B4-BE49-F238E27FC236}">
                <a16:creationId xmlns:a16="http://schemas.microsoft.com/office/drawing/2014/main" id="{2DADF415-65A3-F45D-587D-60D3C229D56B}"/>
              </a:ext>
            </a:extLst>
          </p:cNvPr>
          <p:cNvSpPr txBox="1"/>
          <p:nvPr>
            <p:custDataLst>
              <p:tags r:id="rId10"/>
            </p:custDataLst>
          </p:nvPr>
        </p:nvSpPr>
        <p:spPr>
          <a:xfrm>
            <a:off x="2783802" y="3292213"/>
            <a:ext cx="2028559" cy="346249"/>
          </a:xfrm>
          <a:prstGeom prst="rect">
            <a:avLst/>
          </a:prstGeom>
          <a:solidFill>
            <a:schemeClr val="bg1">
              <a:lumMod val="85000"/>
            </a:schemeClr>
          </a:solidFill>
          <a:ln>
            <a:noFill/>
          </a:ln>
          <a:effectLst/>
          <a:scene3d>
            <a:camera prst="orthographicFront">
              <a:rot lat="0" lon="0" rev="0"/>
            </a:camera>
            <a:lightRig rig="contrasting" dir="t">
              <a:rot lat="0" lon="0" rev="7800000"/>
            </a:lightRig>
          </a:scene3d>
          <a:sp3d>
            <a:bevelT w="139700" h="139700"/>
          </a:sp3d>
        </p:spPr>
        <p:txBody>
          <a:bodyPr wrap="square" lIns="68580" tIns="34290" rIns="68580" bIns="34290" rtlCol="0" anchor="t">
            <a:spAutoFit/>
          </a:bodyPr>
          <a:lstStyle/>
          <a:p>
            <a:pPr marL="214313" indent="-214313" rtl="0">
              <a:spcAft>
                <a:spcPts val="900"/>
              </a:spcAft>
              <a:buFont typeface="Wingdings" panose="05000000000000000000" pitchFamily="2" charset="2"/>
              <a:buChar char="Ø"/>
            </a:pPr>
            <a:r>
              <a:rPr lang="fr-ca" sz="900" b="1" dirty="0"/>
              <a:t>Programme de solutions pour la main-d’œuvre sectorielle</a:t>
            </a:r>
          </a:p>
        </p:txBody>
      </p:sp>
      <p:sp>
        <p:nvSpPr>
          <p:cNvPr id="39" name="TextBox 38">
            <a:extLst>
              <a:ext uri="{FF2B5EF4-FFF2-40B4-BE49-F238E27FC236}">
                <a16:creationId xmlns:a16="http://schemas.microsoft.com/office/drawing/2014/main" id="{992D61E4-1764-58F0-3499-8A62D6766E2F}"/>
              </a:ext>
            </a:extLst>
          </p:cNvPr>
          <p:cNvSpPr txBox="1"/>
          <p:nvPr>
            <p:custDataLst>
              <p:tags r:id="rId11"/>
            </p:custDataLst>
          </p:nvPr>
        </p:nvSpPr>
        <p:spPr>
          <a:xfrm>
            <a:off x="2783803" y="4259890"/>
            <a:ext cx="2028558" cy="346249"/>
          </a:xfrm>
          <a:prstGeom prst="rect">
            <a:avLst/>
          </a:prstGeom>
          <a:solidFill>
            <a:schemeClr val="tx2">
              <a:lumMod val="40000"/>
              <a:lumOff val="60000"/>
            </a:schemeClr>
          </a:solidFill>
          <a:ln>
            <a:noFill/>
          </a:ln>
          <a:effectLst/>
          <a:scene3d>
            <a:camera prst="orthographicFront">
              <a:rot lat="0" lon="0" rev="0"/>
            </a:camera>
            <a:lightRig rig="contrasting" dir="t">
              <a:rot lat="0" lon="0" rev="7800000"/>
            </a:lightRig>
          </a:scene3d>
          <a:sp3d>
            <a:bevelT w="139700" h="139700"/>
          </a:sp3d>
        </p:spPr>
        <p:txBody>
          <a:bodyPr wrap="square" lIns="68580" tIns="34290" rIns="68580" bIns="34290" rtlCol="0" anchor="t">
            <a:spAutoFit/>
          </a:bodyPr>
          <a:lstStyle/>
          <a:p>
            <a:pPr marL="214313" indent="-214313" rtl="0">
              <a:spcAft>
                <a:spcPts val="900"/>
              </a:spcAft>
              <a:buFont typeface="Wingdings" panose="05000000000000000000" pitchFamily="2" charset="2"/>
              <a:buChar char="Ø"/>
            </a:pPr>
            <a:r>
              <a:rPr lang="fr-ca" sz="900" b="1" dirty="0"/>
              <a:t>Programme Compétences pour réussir</a:t>
            </a:r>
          </a:p>
        </p:txBody>
      </p:sp>
      <p:sp>
        <p:nvSpPr>
          <p:cNvPr id="2" name="TextBox 1">
            <a:extLst>
              <a:ext uri="{FF2B5EF4-FFF2-40B4-BE49-F238E27FC236}">
                <a16:creationId xmlns:a16="http://schemas.microsoft.com/office/drawing/2014/main" id="{90DC6505-D6E1-335A-F1CD-F8AA2EFED267}"/>
              </a:ext>
            </a:extLst>
          </p:cNvPr>
          <p:cNvSpPr txBox="1"/>
          <p:nvPr>
            <p:custDataLst>
              <p:tags r:id="rId12"/>
            </p:custDataLst>
          </p:nvPr>
        </p:nvSpPr>
        <p:spPr>
          <a:xfrm>
            <a:off x="4783692" y="2992317"/>
            <a:ext cx="4123175" cy="1555747"/>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rtl="0">
              <a:lnSpc>
                <a:spcPct val="114000"/>
              </a:lnSpc>
            </a:pPr>
            <a:r>
              <a:rPr lang="fr-ca" sz="900" b="1" i="1" dirty="0">
                <a:cs typeface="Arial"/>
              </a:rPr>
              <a:t>* Remarque : Voir l’annexe A pour obtenir une liste des autres programmes d’EDSC.</a:t>
            </a:r>
            <a:r>
              <a:rPr lang="fr-ca" sz="900" dirty="0">
                <a:cs typeface="Arial"/>
              </a:rPr>
              <a:t> </a:t>
            </a:r>
            <a:br>
              <a:rPr lang="en-CA" sz="938" dirty="0">
                <a:cs typeface="Arial"/>
              </a:rPr>
            </a:br>
            <a:br>
              <a:rPr lang="en-CA" sz="450" dirty="0">
                <a:cs typeface="Arial"/>
              </a:rPr>
            </a:br>
            <a:r>
              <a:rPr lang="fr-ca" sz="900" dirty="0">
                <a:cs typeface="Arial"/>
              </a:rPr>
              <a:t>De plus, quelques autres ministères offrent du soutien ou des incitatifs pour la formation. Par exemple, le Plan pour l’apprentissage tout au long de la vie et le Crédit canadien pour la formation sont offerts par l’entremise de l’Agence du revenu du Canada (ARC), tandis qu’Innovation, Sciences et Développement économique Canada (ISDE) offre des programmes comme Mitacs, l’Initiative de perfectionnement des compétences pour l’industrie et le Programme d’échange en matière de littératie numérique.</a:t>
            </a:r>
            <a:endParaRPr lang="en-US" sz="900" dirty="0">
              <a:cs typeface="Arial"/>
            </a:endParaRPr>
          </a:p>
        </p:txBody>
      </p:sp>
      <p:pic>
        <p:nvPicPr>
          <p:cNvPr id="5" name="Graphic 4" descr="Chevron arrows with solid fill">
            <a:extLst>
              <a:ext uri="{FF2B5EF4-FFF2-40B4-BE49-F238E27FC236}">
                <a16:creationId xmlns:a16="http://schemas.microsoft.com/office/drawing/2014/main" id="{9D319583-E77F-4682-02C7-C1F7E9AB6C62}"/>
              </a:ext>
            </a:extLst>
          </p:cNvPr>
          <p:cNvPicPr>
            <a:picLocks noChangeAspect="1"/>
          </p:cNvPicPr>
          <p:nvPr>
            <p:custDataLst>
              <p:tags r:id="rId13"/>
            </p:custDataLst>
          </p:nvPr>
        </p:nvPicPr>
        <p:blipFill>
          <a:blip r:embed="rId16">
            <a:extLst>
              <a:ext uri="{96DAC541-7B7A-43D3-8B79-37D633B846F1}">
                <asvg:svgBlip xmlns:asvg="http://schemas.microsoft.com/office/drawing/2016/SVG/main" r:embed="rId17"/>
              </a:ext>
            </a:extLst>
          </a:blip>
          <a:stretch>
            <a:fillRect/>
          </a:stretch>
        </p:blipFill>
        <p:spPr>
          <a:xfrm>
            <a:off x="4374531" y="2984640"/>
            <a:ext cx="390938" cy="327497"/>
          </a:xfrm>
          <a:prstGeom prst="rect">
            <a:avLst/>
          </a:prstGeom>
        </p:spPr>
      </p:pic>
      <p:sp>
        <p:nvSpPr>
          <p:cNvPr id="7" name="TextBox 6">
            <a:extLst>
              <a:ext uri="{FF2B5EF4-FFF2-40B4-BE49-F238E27FC236}">
                <a16:creationId xmlns:a16="http://schemas.microsoft.com/office/drawing/2014/main" id="{41EF05EC-0EDA-62AA-AC44-71EB601F08EA}"/>
              </a:ext>
            </a:extLst>
          </p:cNvPr>
          <p:cNvSpPr txBox="1"/>
          <p:nvPr>
            <p:custDataLst>
              <p:tags r:id="rId14"/>
            </p:custDataLst>
          </p:nvPr>
        </p:nvSpPr>
        <p:spPr>
          <a:xfrm>
            <a:off x="284026" y="4259890"/>
            <a:ext cx="2396071" cy="346249"/>
          </a:xfrm>
          <a:prstGeom prst="rect">
            <a:avLst/>
          </a:prstGeom>
          <a:solidFill>
            <a:schemeClr val="bg1">
              <a:lumMod val="95000"/>
            </a:schemeClr>
          </a:solidFill>
          <a:ln>
            <a:solidFill>
              <a:schemeClr val="bg2">
                <a:lumMod val="20000"/>
                <a:lumOff val="80000"/>
              </a:schemeClr>
            </a:solidFill>
          </a:ln>
          <a:effectLst/>
          <a:scene3d>
            <a:camera prst="orthographicFront">
              <a:rot lat="0" lon="0" rev="0"/>
            </a:camera>
            <a:lightRig rig="contrasting" dir="t">
              <a:rot lat="0" lon="0" rev="7800000"/>
            </a:lightRig>
          </a:scene3d>
          <a:sp3d>
            <a:bevelT w="139700" h="139700"/>
          </a:sp3d>
        </p:spPr>
        <p:txBody>
          <a:bodyPr wrap="square" lIns="68580" tIns="34290" rIns="68580" bIns="34290" rtlCol="0" anchor="t">
            <a:spAutoFit/>
          </a:bodyPr>
          <a:lstStyle/>
          <a:p>
            <a:pPr marL="171450" indent="-171450">
              <a:spcAft>
                <a:spcPts val="900"/>
              </a:spcAft>
              <a:buFont typeface="Wingdings" panose="05000000000000000000" pitchFamily="2" charset="2"/>
              <a:buChar char="Ø"/>
            </a:pPr>
            <a:r>
              <a:rPr lang="fr-CA" sz="900" b="1" dirty="0">
                <a:cs typeface="Arial"/>
              </a:rPr>
              <a:t>Subventions</a:t>
            </a:r>
            <a:r>
              <a:rPr lang="fr-ca" sz="900" b="1" dirty="0">
                <a:cs typeface="Arial"/>
              </a:rPr>
              <a:t> et prêts canadiens aux apprentis</a:t>
            </a:r>
          </a:p>
        </p:txBody>
      </p:sp>
    </p:spTree>
    <p:extLst>
      <p:ext uri="{BB962C8B-B14F-4D97-AF65-F5344CB8AC3E}">
        <p14:creationId xmlns:p14="http://schemas.microsoft.com/office/powerpoint/2010/main" val="8636798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407188" y="226766"/>
            <a:ext cx="7601977" cy="462797"/>
          </a:xfrm>
        </p:spPr>
        <p:txBody>
          <a:bodyPr rtlCol="0">
            <a:noAutofit/>
          </a:bodyPr>
          <a:lstStyle/>
          <a:p>
            <a:pPr rtl="0"/>
            <a:r>
              <a:rPr lang="fr-ca" sz="1500" dirty="0"/>
              <a:t>Pourquoi l’apprentissage et la formation des adultes sont-ils importants?</a:t>
            </a:r>
            <a:endParaRPr lang="en-US" sz="1500" dirty="0"/>
          </a:p>
        </p:txBody>
      </p:sp>
      <p:sp>
        <p:nvSpPr>
          <p:cNvPr id="5" name="Slide Number Placeholder 4"/>
          <p:cNvSpPr>
            <a:spLocks noGrp="1"/>
          </p:cNvSpPr>
          <p:nvPr>
            <p:ph type="sldNum" sz="quarter" idx="12"/>
            <p:custDataLst>
              <p:tags r:id="rId2"/>
            </p:custDataLst>
          </p:nvPr>
        </p:nvSpPr>
        <p:spPr>
          <a:xfrm>
            <a:off x="8356965" y="4848308"/>
            <a:ext cx="279362" cy="159993"/>
          </a:xfrm>
        </p:spPr>
        <p:txBody>
          <a:bodyPr rtlCol="0"/>
          <a:lstStyle/>
          <a:p>
            <a:pPr rtl="0"/>
            <a:fld id="{2E86C063-E22E-2E4C-A523-54089486E38F}" type="slidenum">
              <a:rPr lang="en-US" smtClean="0"/>
              <a:t>13</a:t>
            </a:fld>
            <a:endParaRPr lang="en-US" dirty="0"/>
          </a:p>
        </p:txBody>
      </p:sp>
      <p:sp>
        <p:nvSpPr>
          <p:cNvPr id="26" name="TextBox 25">
            <a:extLst>
              <a:ext uri="{FF2B5EF4-FFF2-40B4-BE49-F238E27FC236}">
                <a16:creationId xmlns:a16="http://schemas.microsoft.com/office/drawing/2014/main" id="{42D8DB4F-8C40-96B6-F8E9-72D4778E1968}"/>
              </a:ext>
            </a:extLst>
          </p:cNvPr>
          <p:cNvSpPr txBox="1"/>
          <p:nvPr>
            <p:custDataLst>
              <p:tags r:id="rId3"/>
            </p:custDataLst>
          </p:nvPr>
        </p:nvSpPr>
        <p:spPr>
          <a:xfrm>
            <a:off x="407188" y="4803147"/>
            <a:ext cx="7697998" cy="276999"/>
          </a:xfrm>
          <a:prstGeom prst="rect">
            <a:avLst/>
          </a:prstGeom>
          <a:noFill/>
        </p:spPr>
        <p:txBody>
          <a:bodyPr wrap="square" rtlCol="0">
            <a:spAutoFit/>
          </a:bodyPr>
          <a:lstStyle/>
          <a:p>
            <a:pPr rtl="0"/>
            <a:r>
              <a:rPr lang="fr-ca" sz="600" dirty="0"/>
              <a:t>Sources : Hjalmarsson et coll., 2015; Lochner et Moretti, 2003; Machin, Marie et Vujic, 2011; Cutler et Lleras-Muney, 2006; Clark et Roayer, 2013; Dee, 2004; Milligan, Moretti et Oreopoulos, 2004; Oreopoulos et Salvanes, 2011; La Société de recherche sociale appliquée (2014)</a:t>
            </a:r>
          </a:p>
        </p:txBody>
      </p:sp>
      <p:sp>
        <p:nvSpPr>
          <p:cNvPr id="6" name="Rectangle: Rounded Corners 5">
            <a:extLst>
              <a:ext uri="{FF2B5EF4-FFF2-40B4-BE49-F238E27FC236}">
                <a16:creationId xmlns:a16="http://schemas.microsoft.com/office/drawing/2014/main" id="{B75F0BBC-D09A-F932-FCD9-169FAAD0F4A2}"/>
              </a:ext>
            </a:extLst>
          </p:cNvPr>
          <p:cNvSpPr/>
          <p:nvPr>
            <p:custDataLst>
              <p:tags r:id="rId4"/>
            </p:custDataLst>
          </p:nvPr>
        </p:nvSpPr>
        <p:spPr>
          <a:xfrm>
            <a:off x="480060" y="734539"/>
            <a:ext cx="8016240" cy="522017"/>
          </a:xfrm>
          <a:prstGeom prst="roundRect">
            <a:avLst/>
          </a:prstGeom>
          <a:solidFill>
            <a:schemeClr val="bg2">
              <a:lumMod val="20000"/>
              <a:lumOff val="80000"/>
            </a:schemeClr>
          </a:solidFill>
          <a:ln>
            <a:solidFill>
              <a:schemeClr val="bg2">
                <a:lumMod val="20000"/>
                <a:lumOff val="80000"/>
              </a:schemeClr>
            </a:solidFill>
          </a:ln>
        </p:spPr>
        <p:style>
          <a:lnRef idx="1">
            <a:schemeClr val="accent1"/>
          </a:lnRef>
          <a:fillRef idx="3">
            <a:schemeClr val="accent1"/>
          </a:fillRef>
          <a:effectRef idx="2">
            <a:schemeClr val="accent1"/>
          </a:effectRef>
          <a:fontRef idx="minor">
            <a:schemeClr val="lt1"/>
          </a:fontRef>
        </p:style>
        <p:txBody>
          <a:bodyPr lIns="68580" tIns="34290" rIns="68580" bIns="34290" rtlCol="0" anchor="ctr"/>
          <a:lstStyle/>
          <a:p>
            <a:pPr algn="ctr" rtl="0"/>
            <a:r>
              <a:rPr lang="fr-ca" sz="1350" b="1" dirty="0">
                <a:solidFill>
                  <a:schemeClr val="tx1"/>
                </a:solidFill>
              </a:rPr>
              <a:t>Les particuliers, les employeurs, l’économie et la société en général bénéficient tous de l’apprentissage et de la formation des adultes.</a:t>
            </a:r>
          </a:p>
        </p:txBody>
      </p:sp>
      <p:sp>
        <p:nvSpPr>
          <p:cNvPr id="25" name="TextBox 24">
            <a:extLst>
              <a:ext uri="{FF2B5EF4-FFF2-40B4-BE49-F238E27FC236}">
                <a16:creationId xmlns:a16="http://schemas.microsoft.com/office/drawing/2014/main" id="{2DACD039-EA9B-F278-1BEC-0273FD12056E}"/>
              </a:ext>
            </a:extLst>
          </p:cNvPr>
          <p:cNvSpPr txBox="1"/>
          <p:nvPr>
            <p:custDataLst>
              <p:tags r:id="rId5"/>
            </p:custDataLst>
          </p:nvPr>
        </p:nvSpPr>
        <p:spPr>
          <a:xfrm>
            <a:off x="3450666" y="2031956"/>
            <a:ext cx="2271954" cy="1921745"/>
          </a:xfrm>
          <a:prstGeom prst="rect">
            <a:avLst/>
          </a:prstGeom>
          <a:noFill/>
        </p:spPr>
        <p:txBody>
          <a:bodyPr wrap="square" rtlCol="0">
            <a:spAutoFit/>
          </a:bodyPr>
          <a:lstStyle/>
          <a:p>
            <a:pPr marL="128588" indent="-128588" rtl="0">
              <a:buFont typeface="Arial" panose="020B0604020202020204" pitchFamily="34" charset="0"/>
              <a:buChar char="•"/>
            </a:pPr>
            <a:r>
              <a:rPr lang="fr-ca" sz="975" dirty="0"/>
              <a:t>Permet aux employeurs de former une main-d’œuvre dotée de compétences pertinentes et à jour, </a:t>
            </a:r>
            <a:r>
              <a:rPr lang="fr-ca" sz="975" b="1" dirty="0"/>
              <a:t>ce qui rend les entreprises plus productives, plus concurrentielles</a:t>
            </a:r>
            <a:r>
              <a:rPr lang="fr-ca" sz="975" dirty="0"/>
              <a:t> et, en fin de compte, </a:t>
            </a:r>
            <a:r>
              <a:rPr lang="fr-ca" sz="975" b="1" dirty="0"/>
              <a:t>plus rentables.</a:t>
            </a:r>
          </a:p>
          <a:p>
            <a:pPr lvl="1" rtl="0"/>
            <a:endParaRPr lang="en-CA" sz="1163" dirty="0"/>
          </a:p>
          <a:p>
            <a:pPr marL="128588" indent="-128588" rtl="0">
              <a:buFont typeface="Arial" panose="020B0604020202020204" pitchFamily="34" charset="0"/>
              <a:buChar char="•"/>
            </a:pPr>
            <a:r>
              <a:rPr lang="fr-ca" sz="975" dirty="0"/>
              <a:t>Aide les employeurs à </a:t>
            </a:r>
            <a:r>
              <a:rPr lang="fr-ca" sz="975" b="1" dirty="0"/>
              <a:t>retenir les talents </a:t>
            </a:r>
            <a:r>
              <a:rPr lang="fr-ca" sz="975" dirty="0"/>
              <a:t>et, ainsi, </a:t>
            </a:r>
            <a:r>
              <a:rPr lang="fr-ca" sz="975" b="1" dirty="0"/>
              <a:t>à éviter les coûts associés au roulement du personnel</a:t>
            </a:r>
            <a:r>
              <a:rPr lang="fr-ca" sz="975" dirty="0"/>
              <a:t>.</a:t>
            </a:r>
          </a:p>
        </p:txBody>
      </p:sp>
      <p:sp>
        <p:nvSpPr>
          <p:cNvPr id="27" name="Rectangle 26">
            <a:extLst>
              <a:ext uri="{FF2B5EF4-FFF2-40B4-BE49-F238E27FC236}">
                <a16:creationId xmlns:a16="http://schemas.microsoft.com/office/drawing/2014/main" id="{2464A175-966C-8646-BC1C-2DB01020F6AC}"/>
              </a:ext>
            </a:extLst>
          </p:cNvPr>
          <p:cNvSpPr/>
          <p:nvPr>
            <p:custDataLst>
              <p:tags r:id="rId6"/>
            </p:custDataLst>
          </p:nvPr>
        </p:nvSpPr>
        <p:spPr>
          <a:xfrm>
            <a:off x="247339" y="1602646"/>
            <a:ext cx="2774475" cy="317329"/>
          </a:xfrm>
          <a:prstGeom prst="rect">
            <a:avLst/>
          </a:prstGeom>
          <a:solidFill>
            <a:schemeClr val="accent4">
              <a:lumMod val="40000"/>
              <a:lumOff val="60000"/>
            </a:schemeClr>
          </a:solidFill>
          <a:ln>
            <a:solidFill>
              <a:schemeClr val="accent5">
                <a:lumMod val="40000"/>
                <a:lumOff val="6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rtl="0"/>
            <a:r>
              <a:rPr lang="fr-ca" sz="1350" dirty="0">
                <a:solidFill>
                  <a:schemeClr val="tx1"/>
                </a:solidFill>
              </a:rPr>
              <a:t>Particuliers</a:t>
            </a:r>
          </a:p>
        </p:txBody>
      </p:sp>
      <p:sp>
        <p:nvSpPr>
          <p:cNvPr id="28" name="Rectangle 27">
            <a:extLst>
              <a:ext uri="{FF2B5EF4-FFF2-40B4-BE49-F238E27FC236}">
                <a16:creationId xmlns:a16="http://schemas.microsoft.com/office/drawing/2014/main" id="{6795465F-AC17-BE20-3CFF-7F84E01B1BBE}"/>
              </a:ext>
            </a:extLst>
          </p:cNvPr>
          <p:cNvSpPr/>
          <p:nvPr>
            <p:custDataLst>
              <p:tags r:id="rId7"/>
            </p:custDataLst>
          </p:nvPr>
        </p:nvSpPr>
        <p:spPr>
          <a:xfrm>
            <a:off x="247339" y="1978154"/>
            <a:ext cx="2790416" cy="2593018"/>
          </a:xfrm>
          <a:prstGeom prst="rect">
            <a:avLst/>
          </a:prstGeom>
          <a:noFill/>
          <a:ln w="28575">
            <a:solidFill>
              <a:schemeClr val="accent5">
                <a:lumMod val="40000"/>
                <a:lumOff val="6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n-CA" sz="1350" dirty="0"/>
          </a:p>
        </p:txBody>
      </p:sp>
      <p:sp>
        <p:nvSpPr>
          <p:cNvPr id="30" name="TextBox 29">
            <a:extLst>
              <a:ext uri="{FF2B5EF4-FFF2-40B4-BE49-F238E27FC236}">
                <a16:creationId xmlns:a16="http://schemas.microsoft.com/office/drawing/2014/main" id="{DBD1D5DF-9FBB-BCB6-F9B9-9540AED57CF1}"/>
              </a:ext>
            </a:extLst>
          </p:cNvPr>
          <p:cNvSpPr txBox="1"/>
          <p:nvPr>
            <p:custDataLst>
              <p:tags r:id="rId8"/>
            </p:custDataLst>
          </p:nvPr>
        </p:nvSpPr>
        <p:spPr>
          <a:xfrm>
            <a:off x="247339" y="2015611"/>
            <a:ext cx="2781129" cy="2593018"/>
          </a:xfrm>
          <a:prstGeom prst="rect">
            <a:avLst/>
          </a:prstGeom>
          <a:noFill/>
        </p:spPr>
        <p:txBody>
          <a:bodyPr wrap="square" lIns="68580" tIns="34290" rIns="68580" bIns="34290" rtlCol="0" anchor="t">
            <a:spAutoFit/>
          </a:bodyPr>
          <a:lstStyle/>
          <a:p>
            <a:pPr marL="214313" indent="-214313" rtl="0">
              <a:buFont typeface="Arial" panose="020B0604020202020204" pitchFamily="34" charset="0"/>
              <a:buChar char="•"/>
            </a:pPr>
            <a:r>
              <a:rPr lang="fr-ca" sz="900" dirty="0"/>
              <a:t>L’</a:t>
            </a:r>
            <a:r>
              <a:rPr lang="fr-ca" sz="900" b="1" dirty="0"/>
              <a:t>apprentissage tout au long de la vie </a:t>
            </a:r>
            <a:r>
              <a:rPr lang="fr-ca" sz="900" dirty="0"/>
              <a:t>aide les personnes à acquérir les </a:t>
            </a:r>
            <a:r>
              <a:rPr lang="fr-ca" sz="900" b="1" dirty="0"/>
              <a:t>compétences nécessaires pour évoluer dans les marchés du travail </a:t>
            </a:r>
            <a:r>
              <a:rPr lang="fr-ca" sz="900" dirty="0"/>
              <a:t>et une société </a:t>
            </a:r>
            <a:r>
              <a:rPr lang="fr-ca" sz="900" b="1" dirty="0"/>
              <a:t>en constante évolution, y participer, s’y adapter et réussir</a:t>
            </a:r>
            <a:r>
              <a:rPr lang="fr-ca" sz="900" dirty="0"/>
              <a:t>.</a:t>
            </a:r>
          </a:p>
          <a:p>
            <a:pPr marL="214313" indent="-214313" rtl="0">
              <a:buFont typeface="Arial" panose="020B0604020202020204" pitchFamily="34" charset="0"/>
              <a:buChar char="•"/>
            </a:pPr>
            <a:endParaRPr lang="en-CA" sz="1000" dirty="0"/>
          </a:p>
          <a:p>
            <a:pPr marL="214313" indent="-214313" rtl="0">
              <a:buFont typeface="Arial" panose="020B0604020202020204" pitchFamily="34" charset="0"/>
              <a:buChar char="•"/>
            </a:pPr>
            <a:r>
              <a:rPr lang="fr-ca" sz="900" dirty="0"/>
              <a:t>Permet aux travailleurs d’</a:t>
            </a:r>
            <a:r>
              <a:rPr lang="fr-ca" sz="900" b="1" dirty="0"/>
              <a:t>acquérir ou de tenir à jour les compétences nécessaires pour maintenir en poste les employés</a:t>
            </a:r>
            <a:r>
              <a:rPr lang="fr-ca" sz="900" dirty="0"/>
              <a:t> et d’accomplir efficacement leur travail.</a:t>
            </a:r>
            <a:endParaRPr lang="en-CA" sz="900" dirty="0">
              <a:cs typeface="Arial"/>
            </a:endParaRPr>
          </a:p>
          <a:p>
            <a:pPr marL="214313" indent="-214313" rtl="0">
              <a:buFont typeface="Arial" panose="020B0604020202020204" pitchFamily="34" charset="0"/>
              <a:buChar char="•"/>
            </a:pPr>
            <a:endParaRPr lang="en-CA" sz="1000" dirty="0"/>
          </a:p>
          <a:p>
            <a:pPr marL="214313" indent="-214313" rtl="0">
              <a:buFont typeface="Arial" panose="020B0604020202020204" pitchFamily="34" charset="0"/>
              <a:buChar char="•"/>
            </a:pPr>
            <a:r>
              <a:rPr lang="fr-ca" sz="900" dirty="0"/>
              <a:t>Peut aider les personnes à acquérir les compétences nécessaires pour </a:t>
            </a:r>
            <a:r>
              <a:rPr lang="fr-ca" sz="900" b="1" dirty="0"/>
              <a:t>obtenir un nouvel emploi ou un meilleur emploi </a:t>
            </a:r>
            <a:r>
              <a:rPr lang="fr-ca" sz="900" dirty="0"/>
              <a:t>(p. ex., salaire plus élevé, plus grande sécurité d’emploi) et optimiser leurs résultats sur le marché du travail.</a:t>
            </a:r>
            <a:endParaRPr lang="en-CA" sz="900" dirty="0">
              <a:cs typeface="Arial"/>
            </a:endParaRPr>
          </a:p>
        </p:txBody>
      </p:sp>
      <p:sp>
        <p:nvSpPr>
          <p:cNvPr id="3" name="Rectangle 2">
            <a:extLst>
              <a:ext uri="{FF2B5EF4-FFF2-40B4-BE49-F238E27FC236}">
                <a16:creationId xmlns:a16="http://schemas.microsoft.com/office/drawing/2014/main" id="{734544FB-713B-92AC-E174-FFD1AD4709CB}"/>
              </a:ext>
            </a:extLst>
          </p:cNvPr>
          <p:cNvSpPr/>
          <p:nvPr>
            <p:custDataLst>
              <p:tags r:id="rId9"/>
            </p:custDataLst>
          </p:nvPr>
        </p:nvSpPr>
        <p:spPr>
          <a:xfrm>
            <a:off x="3344697" y="1597819"/>
            <a:ext cx="2461260" cy="317329"/>
          </a:xfrm>
          <a:prstGeom prst="rect">
            <a:avLst/>
          </a:prstGeom>
          <a:solidFill>
            <a:schemeClr val="accent1">
              <a:lumMod val="40000"/>
              <a:lumOff val="60000"/>
            </a:schemeClr>
          </a:solidFill>
          <a:ln>
            <a:solidFill>
              <a:schemeClr val="accent4">
                <a:lumMod val="40000"/>
                <a:lumOff val="6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rtl="0"/>
            <a:r>
              <a:rPr lang="fr-ca" sz="1350" dirty="0">
                <a:solidFill>
                  <a:schemeClr val="tx1"/>
                </a:solidFill>
              </a:rPr>
              <a:t>Employeurs</a:t>
            </a:r>
          </a:p>
        </p:txBody>
      </p:sp>
      <p:sp>
        <p:nvSpPr>
          <p:cNvPr id="4" name="Rectangle 3">
            <a:extLst>
              <a:ext uri="{FF2B5EF4-FFF2-40B4-BE49-F238E27FC236}">
                <a16:creationId xmlns:a16="http://schemas.microsoft.com/office/drawing/2014/main" id="{09ED672E-3C19-9353-79DC-886C1B949353}"/>
              </a:ext>
            </a:extLst>
          </p:cNvPr>
          <p:cNvSpPr/>
          <p:nvPr>
            <p:custDataLst>
              <p:tags r:id="rId10"/>
            </p:custDataLst>
          </p:nvPr>
        </p:nvSpPr>
        <p:spPr>
          <a:xfrm>
            <a:off x="3344697" y="1977292"/>
            <a:ext cx="2461262" cy="2593880"/>
          </a:xfrm>
          <a:prstGeom prst="rect">
            <a:avLst/>
          </a:prstGeom>
          <a:noFill/>
          <a:ln w="28575">
            <a:solidFill>
              <a:schemeClr val="accent1">
                <a:lumMod val="40000"/>
                <a:lumOff val="6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n-CA" sz="1350" dirty="0"/>
          </a:p>
        </p:txBody>
      </p:sp>
      <p:sp>
        <p:nvSpPr>
          <p:cNvPr id="7" name="Rectangle 6">
            <a:extLst>
              <a:ext uri="{FF2B5EF4-FFF2-40B4-BE49-F238E27FC236}">
                <a16:creationId xmlns:a16="http://schemas.microsoft.com/office/drawing/2014/main" id="{B3B5CBE1-BCBC-92B8-270F-5009926BDF3D}"/>
              </a:ext>
            </a:extLst>
          </p:cNvPr>
          <p:cNvSpPr/>
          <p:nvPr>
            <p:custDataLst>
              <p:tags r:id="rId11"/>
            </p:custDataLst>
          </p:nvPr>
        </p:nvSpPr>
        <p:spPr>
          <a:xfrm>
            <a:off x="6122187" y="1597818"/>
            <a:ext cx="2461260" cy="317329"/>
          </a:xfrm>
          <a:prstGeom prst="rect">
            <a:avLst/>
          </a:prstGeom>
          <a:solidFill>
            <a:schemeClr val="accent2">
              <a:lumMod val="20000"/>
              <a:lumOff val="80000"/>
            </a:schemeClr>
          </a:solidFill>
          <a:ln>
            <a:solidFill>
              <a:schemeClr val="accent1">
                <a:lumMod val="20000"/>
                <a:lumOff val="8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rtl="0"/>
            <a:r>
              <a:rPr lang="fr-ca" sz="1350" dirty="0">
                <a:solidFill>
                  <a:schemeClr val="tx1"/>
                </a:solidFill>
              </a:rPr>
              <a:t>Économie et société</a:t>
            </a:r>
          </a:p>
        </p:txBody>
      </p:sp>
      <p:sp>
        <p:nvSpPr>
          <p:cNvPr id="8" name="Rectangle 7">
            <a:extLst>
              <a:ext uri="{FF2B5EF4-FFF2-40B4-BE49-F238E27FC236}">
                <a16:creationId xmlns:a16="http://schemas.microsoft.com/office/drawing/2014/main" id="{247BF389-CBEE-2166-4449-BB8F7FC405D8}"/>
              </a:ext>
            </a:extLst>
          </p:cNvPr>
          <p:cNvSpPr/>
          <p:nvPr>
            <p:custDataLst>
              <p:tags r:id="rId12"/>
            </p:custDataLst>
          </p:nvPr>
        </p:nvSpPr>
        <p:spPr>
          <a:xfrm>
            <a:off x="6122187" y="1977292"/>
            <a:ext cx="2461260" cy="2593880"/>
          </a:xfrm>
          <a:prstGeom prst="rect">
            <a:avLst/>
          </a:prstGeom>
          <a:noFill/>
          <a:ln w="28575">
            <a:solidFill>
              <a:schemeClr val="accent2">
                <a:lumMod val="20000"/>
                <a:lumOff val="8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n-CA" sz="1350" dirty="0"/>
          </a:p>
        </p:txBody>
      </p:sp>
      <p:sp>
        <p:nvSpPr>
          <p:cNvPr id="11" name="TextBox 10">
            <a:extLst>
              <a:ext uri="{FF2B5EF4-FFF2-40B4-BE49-F238E27FC236}">
                <a16:creationId xmlns:a16="http://schemas.microsoft.com/office/drawing/2014/main" id="{501C3C4F-0AE2-6D58-765F-034395374F00}"/>
              </a:ext>
            </a:extLst>
          </p:cNvPr>
          <p:cNvSpPr txBox="1"/>
          <p:nvPr>
            <p:custDataLst>
              <p:tags r:id="rId13"/>
            </p:custDataLst>
          </p:nvPr>
        </p:nvSpPr>
        <p:spPr>
          <a:xfrm>
            <a:off x="6285277" y="2031956"/>
            <a:ext cx="2211023" cy="2413481"/>
          </a:xfrm>
          <a:prstGeom prst="rect">
            <a:avLst/>
          </a:prstGeom>
          <a:noFill/>
        </p:spPr>
        <p:txBody>
          <a:bodyPr wrap="square" rtlCol="0">
            <a:spAutoFit/>
          </a:bodyPr>
          <a:lstStyle/>
          <a:p>
            <a:pPr marL="128588" lvl="1" indent="-128588" rtl="0">
              <a:buFont typeface="Arial" panose="020B0604020202020204" pitchFamily="34" charset="0"/>
              <a:buChar char="•"/>
            </a:pPr>
            <a:r>
              <a:rPr lang="fr-ca" sz="975" dirty="0"/>
              <a:t>L’amélioration des taux d’activité sur le marché du travail et la diminution des niveaux de chômage </a:t>
            </a:r>
            <a:r>
              <a:rPr lang="fr-ca" sz="975" b="1" dirty="0"/>
              <a:t>contribuent à réduire le recours systématique à l’aide sociale </a:t>
            </a:r>
            <a:r>
              <a:rPr lang="fr-ca" sz="975" dirty="0"/>
              <a:t>et </a:t>
            </a:r>
            <a:r>
              <a:rPr lang="fr-ca" sz="975" b="1" dirty="0"/>
              <a:t>à augmenter les recettes fiscales. </a:t>
            </a:r>
          </a:p>
          <a:p>
            <a:pPr marL="0" lvl="1" rtl="0"/>
            <a:endParaRPr lang="en-CA" sz="1163" dirty="0"/>
          </a:p>
          <a:p>
            <a:pPr marL="128588" indent="-128588" rtl="0">
              <a:lnSpc>
                <a:spcPct val="105000"/>
              </a:lnSpc>
              <a:buSzPts val="1100"/>
              <a:buFont typeface="Arial" panose="020B0604020202020204" pitchFamily="34" charset="0"/>
              <a:buChar char="•"/>
            </a:pPr>
            <a:r>
              <a:rPr lang="fr-ca" sz="975" dirty="0"/>
              <a:t>Parmi les autres </a:t>
            </a:r>
            <a:r>
              <a:rPr lang="fr-ca" sz="975" b="1" dirty="0"/>
              <a:t>avantages sociaux</a:t>
            </a:r>
            <a:r>
              <a:rPr lang="fr-ca" sz="975" dirty="0"/>
              <a:t>, mentionnons </a:t>
            </a:r>
            <a:r>
              <a:rPr lang="fr-ca" sz="975" b="1" dirty="0"/>
              <a:t>l’amélioration de la santé et du bien-être des citoyens</a:t>
            </a:r>
            <a:r>
              <a:rPr lang="fr-ca" sz="975" dirty="0"/>
              <a:t>, ainsi qu’une augmentation globale des activités de bénévolat et de l’efficacité politique.</a:t>
            </a:r>
            <a:endParaRPr lang="en-CA" sz="975" b="1" dirty="0">
              <a:solidFill>
                <a:srgbClr val="FF0000"/>
              </a:solidFill>
            </a:endParaRPr>
          </a:p>
        </p:txBody>
      </p:sp>
      <p:cxnSp>
        <p:nvCxnSpPr>
          <p:cNvPr id="13" name="Straight Arrow Connector 12">
            <a:extLst>
              <a:ext uri="{FF2B5EF4-FFF2-40B4-BE49-F238E27FC236}">
                <a16:creationId xmlns:a16="http://schemas.microsoft.com/office/drawing/2014/main" id="{C7604232-ABF0-3D40-0BF9-BD828DCFA6CD}"/>
              </a:ext>
            </a:extLst>
          </p:cNvPr>
          <p:cNvCxnSpPr/>
          <p:nvPr>
            <p:custDataLst>
              <p:tags r:id="rId14"/>
            </p:custDataLst>
          </p:nvPr>
        </p:nvCxnSpPr>
        <p:spPr>
          <a:xfrm flipH="1">
            <a:off x="1741650" y="1335815"/>
            <a:ext cx="182880" cy="18288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4" name="Straight Arrow Connector 13">
            <a:extLst>
              <a:ext uri="{FF2B5EF4-FFF2-40B4-BE49-F238E27FC236}">
                <a16:creationId xmlns:a16="http://schemas.microsoft.com/office/drawing/2014/main" id="{941E8751-0068-A4C9-75D4-6C9AA89B14F0}"/>
              </a:ext>
            </a:extLst>
          </p:cNvPr>
          <p:cNvCxnSpPr>
            <a:cxnSpLocks/>
          </p:cNvCxnSpPr>
          <p:nvPr>
            <p:custDataLst>
              <p:tags r:id="rId15"/>
            </p:custDataLst>
          </p:nvPr>
        </p:nvCxnSpPr>
        <p:spPr>
          <a:xfrm>
            <a:off x="4492470" y="1310236"/>
            <a:ext cx="0" cy="234038"/>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6" name="Straight Arrow Connector 15">
            <a:extLst>
              <a:ext uri="{FF2B5EF4-FFF2-40B4-BE49-F238E27FC236}">
                <a16:creationId xmlns:a16="http://schemas.microsoft.com/office/drawing/2014/main" id="{41DD6EDE-3E3E-26F2-8BC9-2BF6B2D2B372}"/>
              </a:ext>
            </a:extLst>
          </p:cNvPr>
          <p:cNvCxnSpPr>
            <a:cxnSpLocks/>
          </p:cNvCxnSpPr>
          <p:nvPr>
            <p:custDataLst>
              <p:tags r:id="rId16"/>
            </p:custDataLst>
          </p:nvPr>
        </p:nvCxnSpPr>
        <p:spPr>
          <a:xfrm>
            <a:off x="7245501" y="1327266"/>
            <a:ext cx="160180" cy="208459"/>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13553101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407188" y="226766"/>
            <a:ext cx="7601977" cy="462797"/>
          </a:xfrm>
        </p:spPr>
        <p:txBody>
          <a:bodyPr rtlCol="0">
            <a:noAutofit/>
          </a:bodyPr>
          <a:lstStyle/>
          <a:p>
            <a:r>
              <a:rPr lang="fr-ca" sz="1500" dirty="0"/>
              <a:t>Pourquoi l’apprentissage et la formation des adultes sont-ils importants? (suite)</a:t>
            </a:r>
            <a:endParaRPr lang="en-US" sz="1500" dirty="0"/>
          </a:p>
        </p:txBody>
      </p:sp>
      <p:sp>
        <p:nvSpPr>
          <p:cNvPr id="5" name="Slide Number Placeholder 4"/>
          <p:cNvSpPr>
            <a:spLocks noGrp="1"/>
          </p:cNvSpPr>
          <p:nvPr>
            <p:ph type="sldNum" sz="quarter" idx="12"/>
            <p:custDataLst>
              <p:tags r:id="rId2"/>
            </p:custDataLst>
          </p:nvPr>
        </p:nvSpPr>
        <p:spPr>
          <a:xfrm>
            <a:off x="8218852" y="4814970"/>
            <a:ext cx="279362" cy="159993"/>
          </a:xfrm>
        </p:spPr>
        <p:txBody>
          <a:bodyPr rtlCol="0"/>
          <a:lstStyle/>
          <a:p>
            <a:pPr rtl="0"/>
            <a:fld id="{2E86C063-E22E-2E4C-A523-54089486E38F}" type="slidenum">
              <a:rPr lang="en-US" smtClean="0"/>
              <a:t>14</a:t>
            </a:fld>
            <a:endParaRPr lang="en-US" dirty="0"/>
          </a:p>
        </p:txBody>
      </p:sp>
      <p:sp>
        <p:nvSpPr>
          <p:cNvPr id="26" name="TextBox 25">
            <a:extLst>
              <a:ext uri="{FF2B5EF4-FFF2-40B4-BE49-F238E27FC236}">
                <a16:creationId xmlns:a16="http://schemas.microsoft.com/office/drawing/2014/main" id="{42D8DB4F-8C40-96B6-F8E9-72D4778E1968}"/>
              </a:ext>
            </a:extLst>
          </p:cNvPr>
          <p:cNvSpPr txBox="1"/>
          <p:nvPr>
            <p:custDataLst>
              <p:tags r:id="rId3"/>
            </p:custDataLst>
          </p:nvPr>
        </p:nvSpPr>
        <p:spPr>
          <a:xfrm>
            <a:off x="407188" y="4812672"/>
            <a:ext cx="7531310" cy="276999"/>
          </a:xfrm>
          <a:prstGeom prst="rect">
            <a:avLst/>
          </a:prstGeom>
          <a:noFill/>
        </p:spPr>
        <p:txBody>
          <a:bodyPr wrap="square" rtlCol="0">
            <a:spAutoFit/>
          </a:bodyPr>
          <a:lstStyle/>
          <a:p>
            <a:pPr rtl="0"/>
            <a:r>
              <a:rPr lang="fr-ca" sz="600" dirty="0"/>
              <a:t>Sources : Hjalmarsson et al., 2015; Lochner et Moretti, 2003; Machin, Marie, et Vujic, 2011; Cutler et Lleras-Muney, 2006; Clark et Roayer, 2013; Dee, 2004; Milligan, Moretti, and Oreopoulos, 2004; Oreopoulos et Salvanes, 2011; EDSC (2023), Lacunes dans les compétences et stratégies utilisées par les employeurs pour en atténuer les effets; EDSC, </a:t>
            </a:r>
            <a:r>
              <a:rPr lang="fr-ca" sz="600" dirty="0">
                <a:hlinkClick r:id="rId19"/>
              </a:rPr>
              <a:t>Rapport de contrôle et d’évaluation de l’assurance-emploi 2021-202</a:t>
            </a:r>
            <a:r>
              <a:rPr lang="fr-ca" sz="600" dirty="0"/>
              <a:t>2.</a:t>
            </a:r>
            <a:endParaRPr lang="en-CA" sz="600" dirty="0"/>
          </a:p>
        </p:txBody>
      </p:sp>
      <p:sp>
        <p:nvSpPr>
          <p:cNvPr id="6" name="Rectangle: Rounded Corners 5">
            <a:extLst>
              <a:ext uri="{FF2B5EF4-FFF2-40B4-BE49-F238E27FC236}">
                <a16:creationId xmlns:a16="http://schemas.microsoft.com/office/drawing/2014/main" id="{B75F0BBC-D09A-F932-FCD9-169FAAD0F4A2}"/>
              </a:ext>
            </a:extLst>
          </p:cNvPr>
          <p:cNvSpPr/>
          <p:nvPr>
            <p:custDataLst>
              <p:tags r:id="rId4"/>
            </p:custDataLst>
          </p:nvPr>
        </p:nvSpPr>
        <p:spPr>
          <a:xfrm>
            <a:off x="480060" y="734539"/>
            <a:ext cx="8016240" cy="522017"/>
          </a:xfrm>
          <a:prstGeom prst="roundRect">
            <a:avLst/>
          </a:prstGeom>
          <a:solidFill>
            <a:schemeClr val="bg2">
              <a:lumMod val="20000"/>
              <a:lumOff val="80000"/>
            </a:schemeClr>
          </a:solidFill>
          <a:ln>
            <a:solidFill>
              <a:schemeClr val="bg2">
                <a:lumMod val="20000"/>
                <a:lumOff val="8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rtl="0"/>
            <a:r>
              <a:rPr lang="fr-ca" sz="1350" b="1">
                <a:solidFill>
                  <a:schemeClr val="tx1"/>
                </a:solidFill>
              </a:rPr>
              <a:t>Le rendement du capital investi est généralement positif.</a:t>
            </a:r>
            <a:endParaRPr lang="fr-ca" sz="1350" b="1" dirty="0">
              <a:solidFill>
                <a:schemeClr val="tx1"/>
              </a:solidFill>
            </a:endParaRPr>
          </a:p>
        </p:txBody>
      </p:sp>
      <p:sp>
        <p:nvSpPr>
          <p:cNvPr id="25" name="TextBox 24">
            <a:extLst>
              <a:ext uri="{FF2B5EF4-FFF2-40B4-BE49-F238E27FC236}">
                <a16:creationId xmlns:a16="http://schemas.microsoft.com/office/drawing/2014/main" id="{2DACD039-EA9B-F278-1BEC-0273FD12056E}"/>
              </a:ext>
            </a:extLst>
          </p:cNvPr>
          <p:cNvSpPr txBox="1"/>
          <p:nvPr>
            <p:custDataLst>
              <p:tags r:id="rId5"/>
            </p:custDataLst>
          </p:nvPr>
        </p:nvSpPr>
        <p:spPr>
          <a:xfrm>
            <a:off x="3238577" y="1980422"/>
            <a:ext cx="2761293" cy="2523768"/>
          </a:xfrm>
          <a:prstGeom prst="rect">
            <a:avLst/>
          </a:prstGeom>
          <a:noFill/>
        </p:spPr>
        <p:txBody>
          <a:bodyPr wrap="square" rtlCol="0">
            <a:spAutoFit/>
          </a:bodyPr>
          <a:lstStyle/>
          <a:p>
            <a:pPr marL="128588" indent="-128588" rtl="0">
              <a:buFont typeface="Arial" panose="020B0604020202020204" pitchFamily="34" charset="0"/>
              <a:buChar char="•"/>
            </a:pPr>
            <a:r>
              <a:rPr lang="fr-ca" sz="900" dirty="0"/>
              <a:t>Les investissements dans les compétences de base ont un rendement positif pour les employeurs, y compris des gains de revenus, des économies de coûts découlant d’une productivité accrue et des réductions des coûts d’embauche. Le projet de perfectionnement des compétences de la Société de recherche sociale appliquée montre que les employeurs obtenaient un bénéfice net de 577 $ par participant, soit un </a:t>
            </a:r>
            <a:r>
              <a:rPr lang="fr-ca" sz="900" b="1" dirty="0"/>
              <a:t>rendement moyen de 23 % du capital investi dans la formation axée sur les compétences de base. </a:t>
            </a:r>
            <a:r>
              <a:rPr lang="fr-ca" sz="900" dirty="0"/>
              <a:t>​ </a:t>
            </a:r>
          </a:p>
          <a:p>
            <a:pPr rtl="0"/>
            <a:endParaRPr lang="en-CA" sz="500" dirty="0"/>
          </a:p>
          <a:p>
            <a:pPr marL="128588" indent="-128588" rtl="0">
              <a:buFont typeface="Arial" panose="020B0604020202020204" pitchFamily="34" charset="0"/>
              <a:buChar char="•"/>
            </a:pPr>
            <a:r>
              <a:rPr lang="fr-ca" sz="900" dirty="0"/>
              <a:t>Selon le Forum canadien sur l’apprentissage, </a:t>
            </a:r>
            <a:r>
              <a:rPr lang="fr-ca" sz="900" b="1" dirty="0"/>
              <a:t>chaque dollar dépensé </a:t>
            </a:r>
            <a:r>
              <a:rPr lang="fr-ca" sz="900" dirty="0"/>
              <a:t>par un employeur pour la formation en apprentissage produit en moyenne un rendement de 1,47 $, soit un </a:t>
            </a:r>
            <a:r>
              <a:rPr lang="fr-ca" sz="900" b="1" dirty="0"/>
              <a:t>rendement net de 0,47 $</a:t>
            </a:r>
            <a:r>
              <a:rPr lang="fr-ca" sz="900" dirty="0"/>
              <a:t>. </a:t>
            </a:r>
          </a:p>
        </p:txBody>
      </p:sp>
      <p:sp>
        <p:nvSpPr>
          <p:cNvPr id="27" name="Rectangle 26">
            <a:extLst>
              <a:ext uri="{FF2B5EF4-FFF2-40B4-BE49-F238E27FC236}">
                <a16:creationId xmlns:a16="http://schemas.microsoft.com/office/drawing/2014/main" id="{2464A175-966C-8646-BC1C-2DB01020F6AC}"/>
              </a:ext>
            </a:extLst>
          </p:cNvPr>
          <p:cNvSpPr/>
          <p:nvPr>
            <p:custDataLst>
              <p:tags r:id="rId6"/>
            </p:custDataLst>
          </p:nvPr>
        </p:nvSpPr>
        <p:spPr>
          <a:xfrm>
            <a:off x="480058" y="1602646"/>
            <a:ext cx="2469361" cy="317329"/>
          </a:xfrm>
          <a:prstGeom prst="rect">
            <a:avLst/>
          </a:prstGeom>
          <a:solidFill>
            <a:schemeClr val="accent4">
              <a:lumMod val="40000"/>
              <a:lumOff val="60000"/>
            </a:schemeClr>
          </a:solidFill>
          <a:ln>
            <a:solidFill>
              <a:schemeClr val="accent5">
                <a:lumMod val="40000"/>
                <a:lumOff val="6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ca" sz="1350" dirty="0">
                <a:solidFill>
                  <a:schemeClr val="tx1"/>
                </a:solidFill>
              </a:rPr>
              <a:t>Particuliers</a:t>
            </a:r>
          </a:p>
        </p:txBody>
      </p:sp>
      <p:sp>
        <p:nvSpPr>
          <p:cNvPr id="28" name="Rectangle 27">
            <a:extLst>
              <a:ext uri="{FF2B5EF4-FFF2-40B4-BE49-F238E27FC236}">
                <a16:creationId xmlns:a16="http://schemas.microsoft.com/office/drawing/2014/main" id="{6795465F-AC17-BE20-3CFF-7F84E01B1BBE}"/>
              </a:ext>
            </a:extLst>
          </p:cNvPr>
          <p:cNvSpPr/>
          <p:nvPr>
            <p:custDataLst>
              <p:tags r:id="rId7"/>
            </p:custDataLst>
          </p:nvPr>
        </p:nvSpPr>
        <p:spPr>
          <a:xfrm>
            <a:off x="480058" y="1978154"/>
            <a:ext cx="2461262" cy="2530991"/>
          </a:xfrm>
          <a:prstGeom prst="rect">
            <a:avLst/>
          </a:prstGeom>
          <a:noFill/>
          <a:ln w="28575">
            <a:solidFill>
              <a:schemeClr val="accent2">
                <a:lumMod val="20000"/>
                <a:lumOff val="8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n-CA" sz="1350" dirty="0"/>
          </a:p>
        </p:txBody>
      </p:sp>
      <p:sp>
        <p:nvSpPr>
          <p:cNvPr id="30" name="TextBox 29">
            <a:extLst>
              <a:ext uri="{FF2B5EF4-FFF2-40B4-BE49-F238E27FC236}">
                <a16:creationId xmlns:a16="http://schemas.microsoft.com/office/drawing/2014/main" id="{DBD1D5DF-9FBB-BCB6-F9B9-9540AED57CF1}"/>
              </a:ext>
            </a:extLst>
          </p:cNvPr>
          <p:cNvSpPr txBox="1"/>
          <p:nvPr>
            <p:custDataLst>
              <p:tags r:id="rId8"/>
            </p:custDataLst>
          </p:nvPr>
        </p:nvSpPr>
        <p:spPr>
          <a:xfrm>
            <a:off x="480058" y="1988042"/>
            <a:ext cx="2389352" cy="2562240"/>
          </a:xfrm>
          <a:prstGeom prst="rect">
            <a:avLst/>
          </a:prstGeom>
          <a:noFill/>
        </p:spPr>
        <p:txBody>
          <a:bodyPr wrap="square" lIns="68580" tIns="34290" rIns="68580" bIns="34290" rtlCol="0" anchor="t">
            <a:spAutoFit/>
          </a:bodyPr>
          <a:lstStyle/>
          <a:p>
            <a:pPr marL="214313" indent="-214313" rtl="0">
              <a:buFont typeface="Arial" panose="020B0604020202020204" pitchFamily="34" charset="0"/>
              <a:buChar char="•"/>
            </a:pPr>
            <a:r>
              <a:rPr lang="fr-ca" sz="900" dirty="0"/>
              <a:t>Les adultes qui ont participé à des programmes de formation axée sur les compétences affichaient généralement de meilleurs résultats sur le marché du travail que les personnes qui n’y avaient pas participé; ils ont connu une </a:t>
            </a:r>
            <a:r>
              <a:rPr lang="fr-ca" sz="900" b="1" dirty="0"/>
              <a:t>meilleure insertion sur le marché du travail</a:t>
            </a:r>
            <a:r>
              <a:rPr lang="fr-ca" sz="900" dirty="0"/>
              <a:t>, avaient </a:t>
            </a:r>
            <a:r>
              <a:rPr lang="fr-ca" sz="900" b="1" dirty="0"/>
              <a:t>plus de chances d</a:t>
            </a:r>
            <a:r>
              <a:rPr lang="fr-CA" sz="900" b="1" dirty="0"/>
              <a:t>’</a:t>
            </a:r>
            <a:r>
              <a:rPr lang="fr-ca" sz="900" b="1" dirty="0"/>
              <a:t>être employés</a:t>
            </a:r>
            <a:r>
              <a:rPr lang="fr-ca" sz="900" dirty="0"/>
              <a:t> et percevaient des </a:t>
            </a:r>
            <a:r>
              <a:rPr lang="fr-ca" sz="900" b="1" dirty="0"/>
              <a:t>revenus plus élevés. </a:t>
            </a:r>
          </a:p>
          <a:p>
            <a:pPr marL="214313" indent="-214313" rtl="0">
              <a:buFont typeface="Arial" panose="020B0604020202020204" pitchFamily="34" charset="0"/>
              <a:buChar char="•"/>
            </a:pPr>
            <a:endParaRPr lang="en-CA" sz="900" dirty="0"/>
          </a:p>
          <a:p>
            <a:pPr marL="214313" indent="-214313" rtl="0">
              <a:buFont typeface="Arial" panose="020B0604020202020204" pitchFamily="34" charset="0"/>
              <a:buChar char="•"/>
            </a:pPr>
            <a:r>
              <a:rPr lang="fr-ca" sz="900" dirty="0"/>
              <a:t>La formation axée sur les compétences de base a eu des effets positifs, notamment une </a:t>
            </a:r>
            <a:r>
              <a:rPr lang="fr-ca" sz="900" b="1" dirty="0"/>
              <a:t>hausse des scores en littératie</a:t>
            </a:r>
            <a:r>
              <a:rPr lang="fr-ca" sz="900" dirty="0"/>
              <a:t>, une </a:t>
            </a:r>
            <a:r>
              <a:rPr lang="fr-ca" sz="900" b="1" dirty="0"/>
              <a:t>amélioration du rendement au travail</a:t>
            </a:r>
            <a:r>
              <a:rPr lang="fr-ca" sz="900" dirty="0"/>
              <a:t> et une augmentation à la fois du </a:t>
            </a:r>
            <a:r>
              <a:rPr lang="fr-ca" sz="900" b="1" dirty="0"/>
              <a:t>maintien en poste et des revenus.</a:t>
            </a:r>
            <a:endParaRPr lang="en-CA" sz="900" dirty="0"/>
          </a:p>
        </p:txBody>
      </p:sp>
      <p:sp>
        <p:nvSpPr>
          <p:cNvPr id="3" name="Rectangle 2">
            <a:extLst>
              <a:ext uri="{FF2B5EF4-FFF2-40B4-BE49-F238E27FC236}">
                <a16:creationId xmlns:a16="http://schemas.microsoft.com/office/drawing/2014/main" id="{734544FB-713B-92AC-E174-FFD1AD4709CB}"/>
              </a:ext>
            </a:extLst>
          </p:cNvPr>
          <p:cNvSpPr/>
          <p:nvPr>
            <p:custDataLst>
              <p:tags r:id="rId9"/>
            </p:custDataLst>
          </p:nvPr>
        </p:nvSpPr>
        <p:spPr>
          <a:xfrm>
            <a:off x="3238577" y="1583751"/>
            <a:ext cx="2761293" cy="317329"/>
          </a:xfrm>
          <a:prstGeom prst="rect">
            <a:avLst/>
          </a:prstGeom>
          <a:solidFill>
            <a:schemeClr val="accent1">
              <a:lumMod val="20000"/>
              <a:lumOff val="80000"/>
            </a:schemeClr>
          </a:solidFill>
          <a:ln>
            <a:solidFill>
              <a:schemeClr val="accent4">
                <a:lumMod val="40000"/>
                <a:lumOff val="6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rtl="0"/>
            <a:r>
              <a:rPr lang="fr-ca" sz="1350" dirty="0">
                <a:solidFill>
                  <a:schemeClr val="tx1"/>
                </a:solidFill>
              </a:rPr>
              <a:t>Employeurs</a:t>
            </a:r>
          </a:p>
        </p:txBody>
      </p:sp>
      <p:sp>
        <p:nvSpPr>
          <p:cNvPr id="4" name="Rectangle 3">
            <a:extLst>
              <a:ext uri="{FF2B5EF4-FFF2-40B4-BE49-F238E27FC236}">
                <a16:creationId xmlns:a16="http://schemas.microsoft.com/office/drawing/2014/main" id="{09ED672E-3C19-9353-79DC-886C1B949353}"/>
              </a:ext>
            </a:extLst>
          </p:cNvPr>
          <p:cNvSpPr/>
          <p:nvPr>
            <p:custDataLst>
              <p:tags r:id="rId10"/>
            </p:custDataLst>
          </p:nvPr>
        </p:nvSpPr>
        <p:spPr>
          <a:xfrm>
            <a:off x="3230479" y="1963224"/>
            <a:ext cx="2761294" cy="2572990"/>
          </a:xfrm>
          <a:prstGeom prst="rect">
            <a:avLst/>
          </a:prstGeom>
          <a:noFill/>
          <a:ln w="28575">
            <a:solidFill>
              <a:schemeClr val="accent1">
                <a:lumMod val="20000"/>
                <a:lumOff val="8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n-CA" sz="1350" dirty="0"/>
          </a:p>
        </p:txBody>
      </p:sp>
      <p:sp>
        <p:nvSpPr>
          <p:cNvPr id="7" name="Rectangle 6">
            <a:extLst>
              <a:ext uri="{FF2B5EF4-FFF2-40B4-BE49-F238E27FC236}">
                <a16:creationId xmlns:a16="http://schemas.microsoft.com/office/drawing/2014/main" id="{B3B5CBE1-BCBC-92B8-270F-5009926BDF3D}"/>
              </a:ext>
            </a:extLst>
          </p:cNvPr>
          <p:cNvSpPr/>
          <p:nvPr>
            <p:custDataLst>
              <p:tags r:id="rId11"/>
            </p:custDataLst>
          </p:nvPr>
        </p:nvSpPr>
        <p:spPr>
          <a:xfrm>
            <a:off x="6122187" y="1583750"/>
            <a:ext cx="2469361" cy="317329"/>
          </a:xfrm>
          <a:prstGeom prst="rect">
            <a:avLst/>
          </a:prstGeom>
          <a:solidFill>
            <a:schemeClr val="accent2">
              <a:lumMod val="20000"/>
              <a:lumOff val="80000"/>
            </a:schemeClr>
          </a:solidFill>
          <a:ln>
            <a:solidFill>
              <a:schemeClr val="accent1">
                <a:lumMod val="20000"/>
                <a:lumOff val="8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rtl="0"/>
            <a:r>
              <a:rPr lang="fr-ca" sz="1350" dirty="0">
                <a:solidFill>
                  <a:schemeClr val="tx1"/>
                </a:solidFill>
              </a:rPr>
              <a:t>Économie et société</a:t>
            </a:r>
          </a:p>
        </p:txBody>
      </p:sp>
      <p:sp>
        <p:nvSpPr>
          <p:cNvPr id="8" name="Rectangle 7">
            <a:extLst>
              <a:ext uri="{FF2B5EF4-FFF2-40B4-BE49-F238E27FC236}">
                <a16:creationId xmlns:a16="http://schemas.microsoft.com/office/drawing/2014/main" id="{247BF389-CBEE-2166-4449-BB8F7FC405D8}"/>
              </a:ext>
            </a:extLst>
          </p:cNvPr>
          <p:cNvSpPr/>
          <p:nvPr>
            <p:custDataLst>
              <p:tags r:id="rId12"/>
            </p:custDataLst>
          </p:nvPr>
        </p:nvSpPr>
        <p:spPr>
          <a:xfrm>
            <a:off x="6122187" y="1963224"/>
            <a:ext cx="2469361" cy="2530991"/>
          </a:xfrm>
          <a:prstGeom prst="rect">
            <a:avLst/>
          </a:prstGeom>
          <a:noFill/>
          <a:ln w="28575">
            <a:solidFill>
              <a:schemeClr val="accent2">
                <a:lumMod val="20000"/>
                <a:lumOff val="8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n-CA" sz="1350" dirty="0"/>
          </a:p>
        </p:txBody>
      </p:sp>
      <p:sp>
        <p:nvSpPr>
          <p:cNvPr id="11" name="TextBox 10">
            <a:extLst>
              <a:ext uri="{FF2B5EF4-FFF2-40B4-BE49-F238E27FC236}">
                <a16:creationId xmlns:a16="http://schemas.microsoft.com/office/drawing/2014/main" id="{501C3C4F-0AE2-6D58-765F-034395374F00}"/>
              </a:ext>
            </a:extLst>
          </p:cNvPr>
          <p:cNvSpPr txBox="1"/>
          <p:nvPr>
            <p:custDataLst>
              <p:tags r:id="rId13"/>
            </p:custDataLst>
          </p:nvPr>
        </p:nvSpPr>
        <p:spPr>
          <a:xfrm>
            <a:off x="6122185" y="1980423"/>
            <a:ext cx="2541758" cy="1736886"/>
          </a:xfrm>
          <a:prstGeom prst="rect">
            <a:avLst/>
          </a:prstGeom>
          <a:noFill/>
        </p:spPr>
        <p:txBody>
          <a:bodyPr wrap="square" lIns="68580" tIns="34290" rIns="68580" bIns="34290" rtlCol="0" anchor="t">
            <a:spAutoFit/>
          </a:bodyPr>
          <a:lstStyle/>
          <a:p>
            <a:pPr marL="128588" indent="-128588" rtl="0">
              <a:lnSpc>
                <a:spcPct val="105000"/>
              </a:lnSpc>
              <a:buSzPts val="1100"/>
              <a:buFont typeface="Arial" panose="020B0604020202020204" pitchFamily="34" charset="0"/>
              <a:buChar char="•"/>
            </a:pPr>
            <a:r>
              <a:rPr lang="fr-ca" sz="900" dirty="0">
                <a:ea typeface="Times New Roman" panose="02020603050405020304" pitchFamily="18" charset="0"/>
                <a:cs typeface="Times New Roman"/>
              </a:rPr>
              <a:t>Les investissements dans la formation concourent à la croissance du PIB et favorisent l’innovation au sein de l’économie. </a:t>
            </a:r>
            <a:r>
              <a:rPr lang="fr-ca" sz="900" b="1" dirty="0">
                <a:cs typeface="Times New Roman"/>
              </a:rPr>
              <a:t>Une</a:t>
            </a:r>
            <a:r>
              <a:rPr lang="fr-ca" sz="900" b="1" dirty="0"/>
              <a:t> augmentation </a:t>
            </a:r>
            <a:r>
              <a:rPr lang="fr-ca" sz="900" dirty="0"/>
              <a:t>du score de littératie </a:t>
            </a:r>
            <a:r>
              <a:rPr lang="fr-ca" sz="900" b="1" dirty="0"/>
              <a:t>de 1</a:t>
            </a:r>
            <a:r>
              <a:rPr lang="fr-CA" sz="900" b="1" dirty="0"/>
              <a:t> </a:t>
            </a:r>
            <a:r>
              <a:rPr lang="fr-ca" sz="900" b="1" dirty="0"/>
              <a:t>% devrait entraîner une augmentation de la productivité et une hausse de 3</a:t>
            </a:r>
            <a:r>
              <a:rPr lang="fr-CA" sz="900" b="1" dirty="0"/>
              <a:t> </a:t>
            </a:r>
            <a:r>
              <a:rPr lang="fr-ca" sz="900" b="1" dirty="0"/>
              <a:t>% du PIB par habitant.</a:t>
            </a:r>
            <a:endParaRPr lang="en-CA" sz="500" b="1" dirty="0">
              <a:cs typeface="Arial"/>
            </a:endParaRPr>
          </a:p>
          <a:p>
            <a:pPr marL="128588" indent="-128588" rtl="0">
              <a:lnSpc>
                <a:spcPct val="105000"/>
              </a:lnSpc>
              <a:buSzPts val="1100"/>
              <a:buFont typeface="Arial" panose="020B0604020202020204" pitchFamily="34" charset="0"/>
              <a:buChar char="•"/>
            </a:pPr>
            <a:endParaRPr lang="en-CA" sz="900" dirty="0">
              <a:cs typeface="Times New Roman"/>
            </a:endParaRPr>
          </a:p>
          <a:p>
            <a:pPr marL="128588" indent="-128588" rtl="0">
              <a:lnSpc>
                <a:spcPct val="105000"/>
              </a:lnSpc>
              <a:buSzPts val="1100"/>
              <a:buFont typeface="Arial" panose="020B0604020202020204" pitchFamily="34" charset="0"/>
              <a:buChar char="•"/>
            </a:pPr>
            <a:endParaRPr lang="en-CA" sz="500" b="1" dirty="0">
              <a:cs typeface="Arial"/>
            </a:endParaRPr>
          </a:p>
          <a:p>
            <a:pPr marL="214313" indent="-214313" rtl="0">
              <a:lnSpc>
                <a:spcPct val="105000"/>
              </a:lnSpc>
              <a:buSzPts val="1100"/>
              <a:buFont typeface="Arial"/>
              <a:buChar char="•"/>
            </a:pPr>
            <a:endParaRPr lang="en-CA" sz="500" dirty="0">
              <a:ea typeface="+mn-lt"/>
              <a:cs typeface="+mn-lt"/>
            </a:endParaRPr>
          </a:p>
          <a:p>
            <a:pPr marL="128588" indent="-128588" rtl="0">
              <a:lnSpc>
                <a:spcPct val="105000"/>
              </a:lnSpc>
              <a:buSzPts val="1100"/>
              <a:buFont typeface="Arial" panose="020B0604020202020204" pitchFamily="34" charset="0"/>
              <a:buChar char="•"/>
            </a:pPr>
            <a:endParaRPr lang="en-CA" sz="900" dirty="0">
              <a:solidFill>
                <a:srgbClr val="FF0000"/>
              </a:solidFill>
              <a:cs typeface="Times New Roman"/>
            </a:endParaRPr>
          </a:p>
          <a:p>
            <a:pPr rtl="0">
              <a:lnSpc>
                <a:spcPct val="105000"/>
              </a:lnSpc>
              <a:buSzPts val="1100"/>
            </a:pPr>
            <a:endParaRPr lang="en-CA" sz="900" dirty="0">
              <a:solidFill>
                <a:srgbClr val="000000"/>
              </a:solidFill>
              <a:cs typeface="Times New Roman"/>
            </a:endParaRPr>
          </a:p>
        </p:txBody>
      </p:sp>
      <p:cxnSp>
        <p:nvCxnSpPr>
          <p:cNvPr id="13" name="Straight Arrow Connector 12">
            <a:extLst>
              <a:ext uri="{FF2B5EF4-FFF2-40B4-BE49-F238E27FC236}">
                <a16:creationId xmlns:a16="http://schemas.microsoft.com/office/drawing/2014/main" id="{C7604232-ABF0-3D40-0BF9-BD828DCFA6CD}"/>
              </a:ext>
            </a:extLst>
          </p:cNvPr>
          <p:cNvCxnSpPr/>
          <p:nvPr>
            <p:custDataLst>
              <p:tags r:id="rId14"/>
            </p:custDataLst>
          </p:nvPr>
        </p:nvCxnSpPr>
        <p:spPr>
          <a:xfrm flipH="1">
            <a:off x="1741650" y="1335815"/>
            <a:ext cx="182880" cy="18288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4" name="Straight Arrow Connector 13">
            <a:extLst>
              <a:ext uri="{FF2B5EF4-FFF2-40B4-BE49-F238E27FC236}">
                <a16:creationId xmlns:a16="http://schemas.microsoft.com/office/drawing/2014/main" id="{941E8751-0068-A4C9-75D4-6C9AA89B14F0}"/>
              </a:ext>
            </a:extLst>
          </p:cNvPr>
          <p:cNvCxnSpPr>
            <a:cxnSpLocks/>
          </p:cNvCxnSpPr>
          <p:nvPr>
            <p:custDataLst>
              <p:tags r:id="rId15"/>
            </p:custDataLst>
          </p:nvPr>
        </p:nvCxnSpPr>
        <p:spPr>
          <a:xfrm>
            <a:off x="4492470" y="1310236"/>
            <a:ext cx="0" cy="234038"/>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6" name="Straight Arrow Connector 15">
            <a:extLst>
              <a:ext uri="{FF2B5EF4-FFF2-40B4-BE49-F238E27FC236}">
                <a16:creationId xmlns:a16="http://schemas.microsoft.com/office/drawing/2014/main" id="{41DD6EDE-3E3E-26F2-8BC9-2BF6B2D2B372}"/>
              </a:ext>
            </a:extLst>
          </p:cNvPr>
          <p:cNvCxnSpPr>
            <a:cxnSpLocks/>
          </p:cNvCxnSpPr>
          <p:nvPr>
            <p:custDataLst>
              <p:tags r:id="rId16"/>
            </p:custDataLst>
          </p:nvPr>
        </p:nvCxnSpPr>
        <p:spPr>
          <a:xfrm>
            <a:off x="7245501" y="1327266"/>
            <a:ext cx="160180" cy="208459"/>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8615189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custDataLst>
              <p:tags r:id="rId1"/>
            </p:custDataLst>
          </p:nvPr>
        </p:nvSpPr>
        <p:spPr>
          <a:xfrm>
            <a:off x="1025237" y="739142"/>
            <a:ext cx="7038108" cy="3394472"/>
          </a:xfrm>
        </p:spPr>
        <p:txBody>
          <a:bodyPr rtlCol="0">
            <a:normAutofit/>
          </a:bodyPr>
          <a:lstStyle/>
          <a:p>
            <a:pPr marL="0" indent="0" rtl="0">
              <a:buNone/>
            </a:pPr>
            <a:endParaRPr lang="fr-CA" sz="2700" dirty="0"/>
          </a:p>
          <a:p>
            <a:pPr marL="0" indent="0" algn="ctr" rtl="0">
              <a:buNone/>
            </a:pPr>
            <a:endParaRPr lang="fr-CA" sz="2700" dirty="0"/>
          </a:p>
          <a:p>
            <a:pPr marL="0" indent="0" algn="ctr" rtl="0">
              <a:buNone/>
            </a:pPr>
            <a:r>
              <a:rPr lang="fr-ca" sz="2700" b="1" dirty="0"/>
              <a:t>3. Tendances en matière d’apprentissage et de formation des adultes au Canada</a:t>
            </a:r>
            <a:endParaRPr lang="fr-CA" sz="2700" b="1" dirty="0"/>
          </a:p>
        </p:txBody>
      </p:sp>
      <p:sp>
        <p:nvSpPr>
          <p:cNvPr id="4" name="Slide Number Placeholder 3"/>
          <p:cNvSpPr>
            <a:spLocks noGrp="1"/>
          </p:cNvSpPr>
          <p:nvPr>
            <p:ph type="sldNum" sz="quarter" idx="12"/>
            <p:custDataLst>
              <p:tags r:id="rId2"/>
            </p:custDataLst>
          </p:nvPr>
        </p:nvSpPr>
        <p:spPr/>
        <p:txBody>
          <a:bodyPr rtlCol="0"/>
          <a:lstStyle/>
          <a:p>
            <a:pPr rtl="0"/>
            <a:fld id="{2E86C063-E22E-2E4C-A523-54089486E38F}" type="slidenum">
              <a:rPr lang="en-US" smtClean="0"/>
              <a:t>15</a:t>
            </a:fld>
            <a:endParaRPr lang="en-US" dirty="0"/>
          </a:p>
        </p:txBody>
      </p:sp>
    </p:spTree>
    <p:extLst>
      <p:ext uri="{BB962C8B-B14F-4D97-AF65-F5344CB8AC3E}">
        <p14:creationId xmlns:p14="http://schemas.microsoft.com/office/powerpoint/2010/main" val="10407107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BF846E7-6A38-BE8C-EE7F-6DDFC54BB5C7}"/>
              </a:ext>
            </a:extLst>
          </p:cNvPr>
          <p:cNvSpPr>
            <a:spLocks noGrp="1"/>
          </p:cNvSpPr>
          <p:nvPr>
            <p:ph type="sldNum" sz="quarter" idx="12"/>
            <p:custDataLst>
              <p:tags r:id="rId1"/>
            </p:custDataLst>
          </p:nvPr>
        </p:nvSpPr>
        <p:spPr/>
        <p:txBody>
          <a:bodyPr rtlCol="0"/>
          <a:lstStyle/>
          <a:p>
            <a:pPr rtl="0"/>
            <a:fld id="{ABCE2B6B-7FFE-FA46-BED3-31567387080B}" type="slidenum">
              <a:rPr lang="en-US" dirty="0" smtClean="0"/>
              <a:t>16</a:t>
            </a:fld>
            <a:endParaRPr lang="en-US" dirty="0"/>
          </a:p>
        </p:txBody>
      </p:sp>
      <p:sp>
        <p:nvSpPr>
          <p:cNvPr id="4" name="TextBox 3">
            <a:extLst>
              <a:ext uri="{FF2B5EF4-FFF2-40B4-BE49-F238E27FC236}">
                <a16:creationId xmlns:a16="http://schemas.microsoft.com/office/drawing/2014/main" id="{A9465404-53CF-6AC9-4BAF-7CF3A090F9B4}"/>
              </a:ext>
            </a:extLst>
          </p:cNvPr>
          <p:cNvSpPr txBox="1"/>
          <p:nvPr>
            <p:custDataLst>
              <p:tags r:id="rId2"/>
            </p:custDataLst>
          </p:nvPr>
        </p:nvSpPr>
        <p:spPr>
          <a:xfrm>
            <a:off x="1418897" y="1866117"/>
            <a:ext cx="6306207" cy="669414"/>
          </a:xfrm>
          <a:prstGeom prst="rect">
            <a:avLst/>
          </a:prstGeom>
          <a:noFill/>
        </p:spPr>
        <p:txBody>
          <a:bodyPr wrap="square" rtlCol="0">
            <a:spAutoFit/>
          </a:bodyPr>
          <a:lstStyle/>
          <a:p>
            <a:pPr algn="ctr" rtl="0"/>
            <a:r>
              <a:rPr lang="fr-ca" sz="1875" b="1" dirty="0"/>
              <a:t>3.1 Tendances en matière d</a:t>
            </a:r>
            <a:r>
              <a:rPr lang="fr-CA" sz="1875" b="1" dirty="0"/>
              <a:t>’</a:t>
            </a:r>
            <a:r>
              <a:rPr lang="fr-ca" sz="1875" b="1" dirty="0"/>
              <a:t>apprentissage et de formation des adultes à l</a:t>
            </a:r>
            <a:r>
              <a:rPr lang="fr-CA" sz="1875" b="1" dirty="0"/>
              <a:t>’</a:t>
            </a:r>
            <a:r>
              <a:rPr lang="fr-ca" sz="1875" b="1" dirty="0"/>
              <a:t>échelle du Canada</a:t>
            </a:r>
            <a:endParaRPr lang="fr-CA" sz="1875" b="1" dirty="0"/>
          </a:p>
        </p:txBody>
      </p:sp>
    </p:spTree>
    <p:extLst>
      <p:ext uri="{BB962C8B-B14F-4D97-AF65-F5344CB8AC3E}">
        <p14:creationId xmlns:p14="http://schemas.microsoft.com/office/powerpoint/2010/main" val="7749567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3F3C9E-2B35-D55D-E112-69FCDA6AD545}"/>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ECA4EDD-1787-145C-908D-537EB8C87E11}"/>
              </a:ext>
            </a:extLst>
          </p:cNvPr>
          <p:cNvSpPr>
            <a:spLocks noGrp="1"/>
          </p:cNvSpPr>
          <p:nvPr>
            <p:ph type="sldNum" sz="quarter" idx="12"/>
            <p:custDataLst>
              <p:tags r:id="rId1"/>
            </p:custDataLst>
          </p:nvPr>
        </p:nvSpPr>
        <p:spPr/>
        <p:txBody>
          <a:bodyPr rtlCol="0"/>
          <a:lstStyle/>
          <a:p>
            <a:pPr defTabSz="342900" rtl="0"/>
            <a:fld id="{ABCE2B6B-7FFE-FA46-BED3-31567387080B}" type="slidenum">
              <a:rPr lang="en-US">
                <a:solidFill>
                  <a:srgbClr val="000000">
                    <a:tint val="75000"/>
                  </a:srgbClr>
                </a:solidFill>
              </a:rPr>
              <a:pPr defTabSz="342900"/>
              <a:t>17</a:t>
            </a:fld>
            <a:endParaRPr lang="en-US" dirty="0">
              <a:solidFill>
                <a:srgbClr val="000000">
                  <a:tint val="75000"/>
                </a:srgbClr>
              </a:solidFill>
            </a:endParaRPr>
          </a:p>
        </p:txBody>
      </p:sp>
      <p:sp>
        <p:nvSpPr>
          <p:cNvPr id="13" name="TextBox 12">
            <a:extLst>
              <a:ext uri="{FF2B5EF4-FFF2-40B4-BE49-F238E27FC236}">
                <a16:creationId xmlns:a16="http://schemas.microsoft.com/office/drawing/2014/main" id="{B381049E-548C-698C-400F-81A85834A2B3}"/>
              </a:ext>
            </a:extLst>
          </p:cNvPr>
          <p:cNvSpPr txBox="1"/>
          <p:nvPr>
            <p:custDataLst>
              <p:tags r:id="rId2"/>
            </p:custDataLst>
          </p:nvPr>
        </p:nvSpPr>
        <p:spPr>
          <a:xfrm>
            <a:off x="457200" y="4789604"/>
            <a:ext cx="4591455" cy="230832"/>
          </a:xfrm>
          <a:prstGeom prst="rect">
            <a:avLst/>
          </a:prstGeom>
          <a:noFill/>
        </p:spPr>
        <p:txBody>
          <a:bodyPr wrap="square" lIns="68580" tIns="34290" rIns="68580" bIns="34290" rtlCol="0" anchor="t">
            <a:spAutoFit/>
          </a:bodyPr>
          <a:lstStyle/>
          <a:p>
            <a:pPr rtl="0"/>
            <a:r>
              <a:rPr lang="fr-ca" sz="525" dirty="0">
                <a:solidFill>
                  <a:srgbClr val="000000"/>
                </a:solidFill>
                <a:latin typeface="Arial"/>
              </a:rPr>
              <a:t>Source : </a:t>
            </a:r>
            <a:r>
              <a:rPr lang="fr-ca" sz="525" dirty="0"/>
              <a:t>Statistique Canada, </a:t>
            </a:r>
            <a:r>
              <a:rPr lang="fr-ca" sz="525" dirty="0">
                <a:hlinkClick r:id="rId16"/>
              </a:rPr>
              <a:t>Le Canada est en tête des pays du G7 pour ce qui est de la main-d</a:t>
            </a:r>
            <a:r>
              <a:rPr lang="fr-CA" sz="525" dirty="0">
                <a:hlinkClick r:id="rId16"/>
              </a:rPr>
              <a:t>’</a:t>
            </a:r>
            <a:r>
              <a:rPr lang="fr-ca" sz="525" dirty="0">
                <a:hlinkClick r:id="rId16"/>
              </a:rPr>
              <a:t>œuvre la plus scolarisée</a:t>
            </a:r>
            <a:r>
              <a:rPr lang="fr-ca" sz="525" dirty="0"/>
              <a:t> (2022); </a:t>
            </a:r>
            <a:r>
              <a:rPr lang="fr-ca" sz="525" dirty="0">
                <a:solidFill>
                  <a:srgbClr val="000000"/>
                </a:solidFill>
                <a:latin typeface="Arial"/>
              </a:rPr>
              <a:t>PEICA de l’OCDE (2023).</a:t>
            </a:r>
          </a:p>
        </p:txBody>
      </p:sp>
      <p:sp>
        <p:nvSpPr>
          <p:cNvPr id="5" name="Title 1">
            <a:extLst>
              <a:ext uri="{FF2B5EF4-FFF2-40B4-BE49-F238E27FC236}">
                <a16:creationId xmlns:a16="http://schemas.microsoft.com/office/drawing/2014/main" id="{BD75D3A6-70EB-ED19-8BA5-C1F46EC19989}"/>
              </a:ext>
            </a:extLst>
          </p:cNvPr>
          <p:cNvSpPr txBox="1">
            <a:spLocks/>
          </p:cNvSpPr>
          <p:nvPr>
            <p:custDataLst>
              <p:tags r:id="rId3"/>
            </p:custDataLst>
          </p:nvPr>
        </p:nvSpPr>
        <p:spPr>
          <a:xfrm>
            <a:off x="373709" y="263229"/>
            <a:ext cx="8670101" cy="462797"/>
          </a:xfrm>
          <a:prstGeom prst="rect">
            <a:avLst/>
          </a:prstGeom>
        </p:spPr>
        <p:txBody>
          <a:bodyPr rtlCol="0">
            <a:noAutofit/>
          </a:bodyPr>
          <a:lstStyle>
            <a:lvl1pPr algn="l" defTabSz="457200" rtl="0" eaLnBrk="1" latinLnBrk="0" hangingPunct="1">
              <a:spcBef>
                <a:spcPct val="0"/>
              </a:spcBef>
              <a:buNone/>
              <a:defRPr sz="3600" b="1" i="0" kern="1200">
                <a:solidFill>
                  <a:schemeClr val="tx1"/>
                </a:solidFill>
                <a:latin typeface="Arial"/>
                <a:ea typeface="+mj-ea"/>
                <a:cs typeface="Verdana"/>
              </a:defRPr>
            </a:lvl1pPr>
          </a:lstStyle>
          <a:p>
            <a:pPr>
              <a:spcAft>
                <a:spcPts val="450"/>
              </a:spcAft>
              <a:buClr>
                <a:srgbClr val="01A4B5"/>
              </a:buClr>
            </a:pPr>
            <a:r>
              <a:rPr lang="fr-ca" sz="1500" dirty="0"/>
              <a:t>Les Canadiens sont hautement éduqués et possèdent un niveau élevé de compétences, bien qu’il manque certaines compétences de base à beaucoup d</a:t>
            </a:r>
            <a:r>
              <a:rPr lang="fr-CA" sz="1500" dirty="0"/>
              <a:t>’</a:t>
            </a:r>
            <a:r>
              <a:rPr lang="fr-ca" sz="1500" dirty="0"/>
              <a:t>entre eux.</a:t>
            </a:r>
          </a:p>
        </p:txBody>
      </p:sp>
      <p:sp>
        <p:nvSpPr>
          <p:cNvPr id="9" name="TextBox 8">
            <a:extLst>
              <a:ext uri="{FF2B5EF4-FFF2-40B4-BE49-F238E27FC236}">
                <a16:creationId xmlns:a16="http://schemas.microsoft.com/office/drawing/2014/main" id="{0A43A52D-3CBA-5BFC-274C-E2C688747077}"/>
              </a:ext>
            </a:extLst>
          </p:cNvPr>
          <p:cNvSpPr txBox="1"/>
          <p:nvPr>
            <p:custDataLst>
              <p:tags r:id="rId4"/>
            </p:custDataLst>
          </p:nvPr>
        </p:nvSpPr>
        <p:spPr>
          <a:xfrm>
            <a:off x="457200" y="4948331"/>
            <a:ext cx="4763278" cy="166369"/>
          </a:xfrm>
          <a:prstGeom prst="rect">
            <a:avLst/>
          </a:prstGeom>
          <a:noFill/>
        </p:spPr>
        <p:txBody>
          <a:bodyPr wrap="square" rtlCol="0">
            <a:spAutoFit/>
          </a:bodyPr>
          <a:lstStyle/>
          <a:p>
            <a:pPr rtl="0"/>
            <a:r>
              <a:rPr lang="fr-ca" sz="525" dirty="0"/>
              <a:t>Voir l’annexe B pour consulter la ventilation des niveaux de compétence du PEICA.</a:t>
            </a:r>
          </a:p>
        </p:txBody>
      </p:sp>
      <p:sp>
        <p:nvSpPr>
          <p:cNvPr id="4" name="Rectangle: Rounded Corners 3">
            <a:extLst>
              <a:ext uri="{FF2B5EF4-FFF2-40B4-BE49-F238E27FC236}">
                <a16:creationId xmlns:a16="http://schemas.microsoft.com/office/drawing/2014/main" id="{4DC8ABB7-8012-11C0-8FD5-24F50777124D}"/>
              </a:ext>
            </a:extLst>
          </p:cNvPr>
          <p:cNvSpPr/>
          <p:nvPr>
            <p:custDataLst>
              <p:tags r:id="rId5"/>
            </p:custDataLst>
          </p:nvPr>
        </p:nvSpPr>
        <p:spPr>
          <a:xfrm>
            <a:off x="1030726" y="918294"/>
            <a:ext cx="7685400" cy="1502680"/>
          </a:xfrm>
          <a:prstGeom prst="roundRect">
            <a:avLst/>
          </a:prstGeom>
          <a:solidFill>
            <a:schemeClr val="bg1"/>
          </a:solidFill>
          <a:ln w="28575">
            <a:solidFill>
              <a:srgbClr val="CAEBEE"/>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n-US" sz="1350" dirty="0"/>
          </a:p>
        </p:txBody>
      </p:sp>
      <p:sp>
        <p:nvSpPr>
          <p:cNvPr id="6" name="TextBox 5">
            <a:extLst>
              <a:ext uri="{FF2B5EF4-FFF2-40B4-BE49-F238E27FC236}">
                <a16:creationId xmlns:a16="http://schemas.microsoft.com/office/drawing/2014/main" id="{0A597652-B48B-ED87-D227-F0C25B777F1E}"/>
              </a:ext>
            </a:extLst>
          </p:cNvPr>
          <p:cNvSpPr txBox="1"/>
          <p:nvPr>
            <p:custDataLst>
              <p:tags r:id="rId6"/>
            </p:custDataLst>
          </p:nvPr>
        </p:nvSpPr>
        <p:spPr>
          <a:xfrm>
            <a:off x="1128815" y="1018771"/>
            <a:ext cx="7247916" cy="1292662"/>
          </a:xfrm>
          <a:prstGeom prst="rect">
            <a:avLst/>
          </a:prstGeom>
          <a:noFill/>
        </p:spPr>
        <p:txBody>
          <a:bodyPr wrap="square" rtlCol="0">
            <a:spAutoFit/>
          </a:bodyPr>
          <a:lstStyle/>
          <a:p>
            <a:pPr algn="l" rtl="0" fontAlgn="base"/>
            <a:r>
              <a:rPr lang="fr-ca" sz="800" b="1" dirty="0">
                <a:solidFill>
                  <a:srgbClr val="000000"/>
                </a:solidFill>
                <a:latin typeface="Arial" panose="020B0604020202020204" pitchFamily="34" charset="0"/>
              </a:rPr>
              <a:t>En 2021, 57,5</a:t>
            </a:r>
            <a:r>
              <a:rPr lang="fr-CA" sz="800" b="1" dirty="0">
                <a:solidFill>
                  <a:srgbClr val="000000"/>
                </a:solidFill>
                <a:latin typeface="Arial" panose="020B0604020202020204" pitchFamily="34" charset="0"/>
              </a:rPr>
              <a:t> </a:t>
            </a:r>
            <a:r>
              <a:rPr lang="fr-ca" sz="800" b="1" dirty="0">
                <a:solidFill>
                  <a:srgbClr val="000000"/>
                </a:solidFill>
                <a:latin typeface="Arial" panose="020B0604020202020204" pitchFamily="34" charset="0"/>
              </a:rPr>
              <a:t>% de la population canadienne en âge de travailler (25 à 64</a:t>
            </a:r>
            <a:r>
              <a:rPr lang="fr-CA" sz="800" b="1" dirty="0">
                <a:solidFill>
                  <a:srgbClr val="000000"/>
                </a:solidFill>
                <a:latin typeface="Arial" panose="020B0604020202020204" pitchFamily="34" charset="0"/>
              </a:rPr>
              <a:t> </a:t>
            </a:r>
            <a:r>
              <a:rPr lang="fr-ca" sz="800" b="1" dirty="0">
                <a:solidFill>
                  <a:srgbClr val="000000"/>
                </a:solidFill>
                <a:latin typeface="Arial" panose="020B0604020202020204" pitchFamily="34" charset="0"/>
              </a:rPr>
              <a:t>ans) détenait un titre d’études collégiales ou universitaires : ​</a:t>
            </a:r>
            <a:r>
              <a:rPr lang="fr-ca" sz="800" dirty="0">
                <a:solidFill>
                  <a:srgbClr val="000000"/>
                </a:solidFill>
                <a:latin typeface="Arial" panose="020B0604020202020204" pitchFamily="34" charset="0"/>
              </a:rPr>
              <a:t>​</a:t>
            </a:r>
          </a:p>
          <a:p>
            <a:pPr algn="l" rtl="0" fontAlgn="base"/>
            <a:endParaRPr lang="en-US" sz="400" dirty="0">
              <a:solidFill>
                <a:srgbClr val="000000"/>
              </a:solidFill>
              <a:latin typeface="Arial" panose="020B0604020202020204" pitchFamily="34" charset="0"/>
            </a:endParaRPr>
          </a:p>
          <a:p>
            <a:pPr marL="214313" indent="-214313" rtl="0" fontAlgn="base">
              <a:buFont typeface="Wingdings" panose="05000000000000000000" pitchFamily="2" charset="2"/>
              <a:buChar char="Ø"/>
            </a:pPr>
            <a:r>
              <a:rPr lang="fr-ca" sz="800" dirty="0">
                <a:solidFill>
                  <a:srgbClr val="000000"/>
                </a:solidFill>
                <a:latin typeface="Arial" panose="020B0604020202020204" pitchFamily="34" charset="0"/>
              </a:rPr>
              <a:t>Ce taux est le plus élevé parmi les pays du G7 – Japon (55,6</a:t>
            </a:r>
            <a:r>
              <a:rPr lang="fr-CA" sz="800" dirty="0">
                <a:solidFill>
                  <a:srgbClr val="000000"/>
                </a:solidFill>
                <a:latin typeface="Arial" panose="020B0604020202020204" pitchFamily="34" charset="0"/>
              </a:rPr>
              <a:t> </a:t>
            </a:r>
            <a:r>
              <a:rPr lang="fr-ca" sz="800" dirty="0">
                <a:solidFill>
                  <a:srgbClr val="000000"/>
                </a:solidFill>
                <a:latin typeface="Arial" panose="020B0604020202020204" pitchFamily="34" charset="0"/>
              </a:rPr>
              <a:t>%), États-Unis (50,3</a:t>
            </a:r>
            <a:r>
              <a:rPr lang="fr-CA" sz="800" dirty="0">
                <a:solidFill>
                  <a:srgbClr val="000000"/>
                </a:solidFill>
                <a:latin typeface="Arial" panose="020B0604020202020204" pitchFamily="34" charset="0"/>
              </a:rPr>
              <a:t> </a:t>
            </a:r>
            <a:r>
              <a:rPr lang="fr-ca" sz="800" dirty="0">
                <a:solidFill>
                  <a:srgbClr val="000000"/>
                </a:solidFill>
                <a:latin typeface="Arial" panose="020B0604020202020204" pitchFamily="34" charset="0"/>
              </a:rPr>
              <a:t>%), Royaume-Uni (50,1</a:t>
            </a:r>
            <a:r>
              <a:rPr lang="fr-CA" sz="800" dirty="0">
                <a:solidFill>
                  <a:srgbClr val="000000"/>
                </a:solidFill>
                <a:latin typeface="Arial" panose="020B0604020202020204" pitchFamily="34" charset="0"/>
              </a:rPr>
              <a:t> </a:t>
            </a:r>
            <a:r>
              <a:rPr lang="fr-ca" sz="800" dirty="0">
                <a:solidFill>
                  <a:srgbClr val="000000"/>
                </a:solidFill>
                <a:latin typeface="Arial" panose="020B0604020202020204" pitchFamily="34" charset="0"/>
              </a:rPr>
              <a:t>%), France (40,7</a:t>
            </a:r>
            <a:r>
              <a:rPr lang="fr-CA" sz="800" dirty="0">
                <a:solidFill>
                  <a:srgbClr val="000000"/>
                </a:solidFill>
                <a:latin typeface="Arial" panose="020B0604020202020204" pitchFamily="34" charset="0"/>
              </a:rPr>
              <a:t> </a:t>
            </a:r>
            <a:r>
              <a:rPr lang="fr-ca" sz="800" dirty="0">
                <a:solidFill>
                  <a:srgbClr val="000000"/>
                </a:solidFill>
                <a:latin typeface="Arial" panose="020B0604020202020204" pitchFamily="34" charset="0"/>
              </a:rPr>
              <a:t>%), Allemagne (31,1</a:t>
            </a:r>
            <a:r>
              <a:rPr lang="fr-CA" sz="800" dirty="0">
                <a:solidFill>
                  <a:srgbClr val="000000"/>
                </a:solidFill>
                <a:latin typeface="Arial" panose="020B0604020202020204" pitchFamily="34" charset="0"/>
              </a:rPr>
              <a:t> </a:t>
            </a:r>
            <a:r>
              <a:rPr lang="fr-ca" sz="800" dirty="0">
                <a:solidFill>
                  <a:srgbClr val="000000"/>
                </a:solidFill>
                <a:latin typeface="Arial" panose="020B0604020202020204" pitchFamily="34" charset="0"/>
              </a:rPr>
              <a:t>%) et Italie (20</a:t>
            </a:r>
            <a:r>
              <a:rPr lang="fr-CA" sz="800" dirty="0">
                <a:solidFill>
                  <a:srgbClr val="000000"/>
                </a:solidFill>
                <a:latin typeface="Arial" panose="020B0604020202020204" pitchFamily="34" charset="0"/>
              </a:rPr>
              <a:t> </a:t>
            </a:r>
            <a:r>
              <a:rPr lang="fr-ca" sz="800" dirty="0">
                <a:solidFill>
                  <a:srgbClr val="000000"/>
                </a:solidFill>
                <a:latin typeface="Arial" panose="020B0604020202020204" pitchFamily="34" charset="0"/>
              </a:rPr>
              <a:t>%).</a:t>
            </a:r>
          </a:p>
          <a:p>
            <a:pPr marL="214313" indent="-214313" rtl="0" fontAlgn="base">
              <a:buFont typeface="Arial" panose="020B0604020202020204" pitchFamily="34" charset="0"/>
              <a:buChar char="•"/>
            </a:pPr>
            <a:endParaRPr lang="en-CA" sz="400" dirty="0">
              <a:solidFill>
                <a:srgbClr val="000000"/>
              </a:solidFill>
              <a:latin typeface="Arial" panose="020B0604020202020204" pitchFamily="34" charset="0"/>
            </a:endParaRPr>
          </a:p>
          <a:p>
            <a:pPr marL="214313" indent="-214313" rtl="0" fontAlgn="base">
              <a:buFont typeface="Wingdings" panose="05000000000000000000" pitchFamily="2" charset="2"/>
              <a:buChar char="Ø"/>
            </a:pPr>
            <a:r>
              <a:rPr lang="fr-ca" sz="800" dirty="0">
                <a:latin typeface="Arial"/>
                <a:cs typeface="Arial"/>
              </a:rPr>
              <a:t>Les taux de diplomation élevés au niveau collégial jouent un rôle essentiel dans l’obtention de ce résultat; en 2021, près de 24</a:t>
            </a:r>
            <a:r>
              <a:rPr lang="fr-CA" sz="800" dirty="0">
                <a:latin typeface="Arial"/>
                <a:cs typeface="Arial"/>
              </a:rPr>
              <a:t> </a:t>
            </a:r>
            <a:r>
              <a:rPr lang="fr-ca" sz="800" dirty="0">
                <a:latin typeface="Arial"/>
                <a:cs typeface="Arial"/>
              </a:rPr>
              <a:t>% des Canadiens possédaient un certificat, un diplôme d’études collégiales ou un titre de compétences similaires comme niveau de scolarité le plus élevé, ce qui est supérieur à tous les autres pays du G7 et plus du double de la part correspondante aux États-Unis (10,8</a:t>
            </a:r>
            <a:r>
              <a:rPr lang="fr-CA" sz="800" dirty="0">
                <a:latin typeface="Arial"/>
                <a:cs typeface="Arial"/>
              </a:rPr>
              <a:t> </a:t>
            </a:r>
            <a:r>
              <a:rPr lang="fr-ca" sz="800" dirty="0">
                <a:latin typeface="Arial"/>
                <a:cs typeface="Arial"/>
              </a:rPr>
              <a:t>%).​</a:t>
            </a:r>
          </a:p>
          <a:p>
            <a:pPr marL="214313" indent="-214313" rtl="0" fontAlgn="base">
              <a:buFont typeface="Arial" panose="020B0604020202020204" pitchFamily="34" charset="0"/>
              <a:buChar char="•"/>
            </a:pPr>
            <a:endParaRPr lang="en-CA" sz="400" dirty="0">
              <a:solidFill>
                <a:srgbClr val="000000"/>
              </a:solidFill>
              <a:latin typeface="Arial" panose="020B0604020202020204" pitchFamily="34" charset="0"/>
            </a:endParaRPr>
          </a:p>
          <a:p>
            <a:pPr marL="214313" indent="-214313" rtl="0" fontAlgn="base">
              <a:buFont typeface="Wingdings" panose="05000000000000000000" pitchFamily="2" charset="2"/>
              <a:buChar char="Ø"/>
            </a:pPr>
            <a:r>
              <a:rPr lang="fr-ca" sz="800" dirty="0">
                <a:solidFill>
                  <a:srgbClr val="000000"/>
                </a:solidFill>
                <a:latin typeface="Arial" panose="020B0604020202020204" pitchFamily="34" charset="0"/>
              </a:rPr>
              <a:t>En revanche, en 2021, seulement 32,9</a:t>
            </a:r>
            <a:r>
              <a:rPr lang="fr-CA" sz="800" dirty="0">
                <a:solidFill>
                  <a:srgbClr val="000000"/>
                </a:solidFill>
                <a:latin typeface="Arial" panose="020B0604020202020204" pitchFamily="34" charset="0"/>
              </a:rPr>
              <a:t> </a:t>
            </a:r>
            <a:r>
              <a:rPr lang="fr-ca" sz="800" dirty="0">
                <a:solidFill>
                  <a:srgbClr val="000000"/>
                </a:solidFill>
                <a:latin typeface="Arial" panose="020B0604020202020204" pitchFamily="34" charset="0"/>
              </a:rPr>
              <a:t>% de la population canadienne possédait un baccalauréat ou un diplôme de niveau supérieur, ce qui est inférieur au taux observé au Royaume-Uni (41,3</a:t>
            </a:r>
            <a:r>
              <a:rPr lang="fr-CA" sz="800" dirty="0">
                <a:solidFill>
                  <a:srgbClr val="000000"/>
                </a:solidFill>
                <a:latin typeface="Arial" panose="020B0604020202020204" pitchFamily="34" charset="0"/>
              </a:rPr>
              <a:t> </a:t>
            </a:r>
            <a:r>
              <a:rPr lang="fr-ca" sz="800" dirty="0">
                <a:solidFill>
                  <a:srgbClr val="000000"/>
                </a:solidFill>
                <a:latin typeface="Arial" panose="020B0604020202020204" pitchFamily="34" charset="0"/>
              </a:rPr>
              <a:t>%), aux États-Unis (39,5</a:t>
            </a:r>
            <a:r>
              <a:rPr lang="fr-CA" sz="800" dirty="0">
                <a:solidFill>
                  <a:srgbClr val="000000"/>
                </a:solidFill>
                <a:latin typeface="Arial" panose="020B0604020202020204" pitchFamily="34" charset="0"/>
              </a:rPr>
              <a:t> </a:t>
            </a:r>
            <a:r>
              <a:rPr lang="fr-ca" sz="800" dirty="0">
                <a:solidFill>
                  <a:srgbClr val="000000"/>
                </a:solidFill>
                <a:latin typeface="Arial" panose="020B0604020202020204" pitchFamily="34" charset="0"/>
              </a:rPr>
              <a:t>%) et au Japon (34,2</a:t>
            </a:r>
            <a:r>
              <a:rPr lang="fr-CA" sz="800" dirty="0">
                <a:solidFill>
                  <a:srgbClr val="000000"/>
                </a:solidFill>
                <a:latin typeface="Arial" panose="020B0604020202020204" pitchFamily="34" charset="0"/>
              </a:rPr>
              <a:t> </a:t>
            </a:r>
            <a:r>
              <a:rPr lang="fr-ca" sz="800" dirty="0">
                <a:solidFill>
                  <a:srgbClr val="000000"/>
                </a:solidFill>
                <a:latin typeface="Arial" panose="020B0604020202020204" pitchFamily="34" charset="0"/>
              </a:rPr>
              <a:t>%).</a:t>
            </a:r>
          </a:p>
        </p:txBody>
      </p:sp>
      <p:sp>
        <p:nvSpPr>
          <p:cNvPr id="7" name="Rectangle: Rounded Corners 6">
            <a:extLst>
              <a:ext uri="{FF2B5EF4-FFF2-40B4-BE49-F238E27FC236}">
                <a16:creationId xmlns:a16="http://schemas.microsoft.com/office/drawing/2014/main" id="{9FE49037-EC52-760E-D197-1C4D66DF7CCD}"/>
              </a:ext>
            </a:extLst>
          </p:cNvPr>
          <p:cNvSpPr/>
          <p:nvPr>
            <p:custDataLst>
              <p:tags r:id="rId7"/>
            </p:custDataLst>
          </p:nvPr>
        </p:nvSpPr>
        <p:spPr>
          <a:xfrm>
            <a:off x="1030724" y="2557368"/>
            <a:ext cx="7685402" cy="828868"/>
          </a:xfrm>
          <a:prstGeom prst="roundRect">
            <a:avLst/>
          </a:prstGeom>
          <a:solidFill>
            <a:schemeClr val="bg1"/>
          </a:solidFill>
          <a:ln w="28575">
            <a:solidFill>
              <a:srgbClr val="EEAFA4"/>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n-US" sz="1350" dirty="0"/>
          </a:p>
        </p:txBody>
      </p:sp>
      <p:sp>
        <p:nvSpPr>
          <p:cNvPr id="10" name="TextBox 9">
            <a:extLst>
              <a:ext uri="{FF2B5EF4-FFF2-40B4-BE49-F238E27FC236}">
                <a16:creationId xmlns:a16="http://schemas.microsoft.com/office/drawing/2014/main" id="{8AE6D88A-EC7C-11BA-85CD-3B7592E82ADE}"/>
              </a:ext>
            </a:extLst>
          </p:cNvPr>
          <p:cNvSpPr txBox="1"/>
          <p:nvPr>
            <p:custDataLst>
              <p:tags r:id="rId8"/>
            </p:custDataLst>
          </p:nvPr>
        </p:nvSpPr>
        <p:spPr>
          <a:xfrm>
            <a:off x="1128815" y="2609620"/>
            <a:ext cx="7580278" cy="781752"/>
          </a:xfrm>
          <a:prstGeom prst="rect">
            <a:avLst/>
          </a:prstGeom>
          <a:noFill/>
        </p:spPr>
        <p:txBody>
          <a:bodyPr wrap="square" rtlCol="0">
            <a:spAutoFit/>
          </a:bodyPr>
          <a:lstStyle/>
          <a:p>
            <a:pPr marL="0" lvl="1" defTabSz="342900" rtl="0">
              <a:spcBef>
                <a:spcPct val="20000"/>
              </a:spcBef>
            </a:pPr>
            <a:r>
              <a:rPr lang="fr-ca" sz="800" dirty="0">
                <a:latin typeface="Arial"/>
                <a:cs typeface="Arial"/>
              </a:rPr>
              <a:t>L’enquête du PEICA (2023) a révélé que le </a:t>
            </a:r>
            <a:r>
              <a:rPr lang="fr-ca" sz="800" b="1" dirty="0">
                <a:latin typeface="Arial"/>
                <a:cs typeface="Arial"/>
              </a:rPr>
              <a:t>Canada se classe au-dessus de la moyenne de l’OCDE </a:t>
            </a:r>
            <a:r>
              <a:rPr lang="fr-ca" sz="800" dirty="0">
                <a:latin typeface="Arial"/>
                <a:cs typeface="Arial"/>
              </a:rPr>
              <a:t>en matière de compétences en littératie et en numératie. Plus précisément :</a:t>
            </a:r>
          </a:p>
          <a:p>
            <a:pPr marL="0" lvl="1" defTabSz="342900" rtl="0">
              <a:spcBef>
                <a:spcPct val="20000"/>
              </a:spcBef>
            </a:pPr>
            <a:endParaRPr lang="en-CA" sz="400" dirty="0">
              <a:latin typeface="Arial"/>
              <a:cs typeface="Arial"/>
            </a:endParaRPr>
          </a:p>
          <a:p>
            <a:pPr marL="128588" lvl="1" indent="-128588" defTabSz="342900" rtl="0">
              <a:spcBef>
                <a:spcPct val="20000"/>
              </a:spcBef>
              <a:buFont typeface="Wingdings" panose="05000000000000000000" pitchFamily="2" charset="2"/>
              <a:buChar char="Ø"/>
            </a:pPr>
            <a:r>
              <a:rPr lang="fr-ca" sz="800" dirty="0">
                <a:solidFill>
                  <a:srgbClr val="000000"/>
                </a:solidFill>
                <a:latin typeface="Arial"/>
              </a:rPr>
              <a:t>On considère que 13,9</a:t>
            </a:r>
            <a:r>
              <a:rPr lang="fr-CA" sz="800" dirty="0">
                <a:solidFill>
                  <a:srgbClr val="000000"/>
                </a:solidFill>
                <a:latin typeface="Arial"/>
              </a:rPr>
              <a:t> </a:t>
            </a:r>
            <a:r>
              <a:rPr lang="fr-ca" sz="800" dirty="0">
                <a:solidFill>
                  <a:srgbClr val="000000"/>
                </a:solidFill>
                <a:latin typeface="Arial"/>
              </a:rPr>
              <a:t>% de la population adulte canadienne possède des compétences élevées en </a:t>
            </a:r>
            <a:r>
              <a:rPr lang="fr-ca" sz="800" b="1" dirty="0">
                <a:solidFill>
                  <a:srgbClr val="000000"/>
                </a:solidFill>
                <a:latin typeface="Arial"/>
              </a:rPr>
              <a:t>littératie</a:t>
            </a:r>
            <a:r>
              <a:rPr lang="fr-ca" sz="800" dirty="0">
                <a:solidFill>
                  <a:srgbClr val="000000"/>
                </a:solidFill>
                <a:latin typeface="Arial"/>
              </a:rPr>
              <a:t>, contre une moyenne de 11,6</a:t>
            </a:r>
            <a:r>
              <a:rPr lang="fr-CA" sz="800" dirty="0">
                <a:solidFill>
                  <a:srgbClr val="000000"/>
                </a:solidFill>
                <a:latin typeface="Arial"/>
              </a:rPr>
              <a:t> </a:t>
            </a:r>
            <a:r>
              <a:rPr lang="fr-ca" sz="800" dirty="0">
                <a:solidFill>
                  <a:srgbClr val="000000"/>
                </a:solidFill>
                <a:latin typeface="Arial"/>
              </a:rPr>
              <a:t>% pour l’OCDE.</a:t>
            </a:r>
          </a:p>
          <a:p>
            <a:pPr marL="128588" lvl="1" indent="-128588" defTabSz="342900" rtl="0">
              <a:spcBef>
                <a:spcPct val="20000"/>
              </a:spcBef>
              <a:buFont typeface="Wingdings" panose="05000000000000000000" pitchFamily="2" charset="2"/>
              <a:buChar char="Ø"/>
            </a:pPr>
            <a:endParaRPr lang="en-CA" sz="400" dirty="0">
              <a:solidFill>
                <a:srgbClr val="000000"/>
              </a:solidFill>
              <a:latin typeface="Arial"/>
            </a:endParaRPr>
          </a:p>
          <a:p>
            <a:pPr marL="128588" lvl="1" indent="-128588" defTabSz="342900">
              <a:spcBef>
                <a:spcPct val="20000"/>
              </a:spcBef>
              <a:buFont typeface="Wingdings" panose="05000000000000000000" pitchFamily="2" charset="2"/>
              <a:buChar char="Ø"/>
            </a:pPr>
            <a:r>
              <a:rPr lang="fr-ca" sz="800" dirty="0">
                <a:solidFill>
                  <a:srgbClr val="000000"/>
                </a:solidFill>
              </a:rPr>
              <a:t>On considère que </a:t>
            </a:r>
            <a:r>
              <a:rPr lang="fr-ca" sz="800" dirty="0">
                <a:solidFill>
                  <a:srgbClr val="000000"/>
                </a:solidFill>
                <a:latin typeface="Arial"/>
              </a:rPr>
              <a:t>15</a:t>
            </a:r>
            <a:r>
              <a:rPr lang="fr-CA" sz="800" dirty="0">
                <a:solidFill>
                  <a:srgbClr val="000000"/>
                </a:solidFill>
                <a:latin typeface="Arial"/>
              </a:rPr>
              <a:t> </a:t>
            </a:r>
            <a:r>
              <a:rPr lang="fr-ca" sz="800" dirty="0">
                <a:solidFill>
                  <a:srgbClr val="000000"/>
                </a:solidFill>
                <a:latin typeface="Arial"/>
              </a:rPr>
              <a:t>% de la population adulte canadienne détient des compétences élevées en </a:t>
            </a:r>
            <a:r>
              <a:rPr lang="fr-ca" sz="800" b="1" dirty="0">
                <a:solidFill>
                  <a:srgbClr val="000000"/>
                </a:solidFill>
                <a:latin typeface="Arial"/>
              </a:rPr>
              <a:t>numératie</a:t>
            </a:r>
            <a:r>
              <a:rPr lang="fr-ca" sz="800" dirty="0">
                <a:solidFill>
                  <a:srgbClr val="000000"/>
                </a:solidFill>
                <a:latin typeface="Arial"/>
              </a:rPr>
              <a:t>, contre une moyenne de 13,9</a:t>
            </a:r>
            <a:r>
              <a:rPr lang="fr-CA" sz="800" dirty="0">
                <a:solidFill>
                  <a:srgbClr val="000000"/>
                </a:solidFill>
                <a:latin typeface="Arial"/>
              </a:rPr>
              <a:t> </a:t>
            </a:r>
            <a:r>
              <a:rPr lang="fr-ca" sz="800" dirty="0">
                <a:solidFill>
                  <a:srgbClr val="000000"/>
                </a:solidFill>
                <a:latin typeface="Arial"/>
              </a:rPr>
              <a:t>% pour l’OCDE.</a:t>
            </a:r>
            <a:endParaRPr lang="en-CA" sz="800" dirty="0">
              <a:solidFill>
                <a:srgbClr val="000000"/>
              </a:solidFill>
              <a:latin typeface="Arial"/>
              <a:cs typeface="Arial"/>
            </a:endParaRPr>
          </a:p>
        </p:txBody>
      </p:sp>
      <p:sp>
        <p:nvSpPr>
          <p:cNvPr id="11" name="Rectangle: Rounded Corners 10">
            <a:extLst>
              <a:ext uri="{FF2B5EF4-FFF2-40B4-BE49-F238E27FC236}">
                <a16:creationId xmlns:a16="http://schemas.microsoft.com/office/drawing/2014/main" id="{9E809493-13B5-F19F-28A9-7932165A0769}"/>
              </a:ext>
            </a:extLst>
          </p:cNvPr>
          <p:cNvSpPr/>
          <p:nvPr>
            <p:custDataLst>
              <p:tags r:id="rId9"/>
            </p:custDataLst>
          </p:nvPr>
        </p:nvSpPr>
        <p:spPr>
          <a:xfrm>
            <a:off x="1030724" y="3504615"/>
            <a:ext cx="7685402" cy="1023040"/>
          </a:xfrm>
          <a:prstGeom prst="roundRect">
            <a:avLst/>
          </a:prstGeom>
          <a:solidFill>
            <a:schemeClr val="bg1"/>
          </a:solidFill>
          <a:ln w="28575">
            <a:solidFill>
              <a:srgbClr val="F2BAC7"/>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n-US" sz="1350" dirty="0"/>
          </a:p>
        </p:txBody>
      </p:sp>
      <p:sp>
        <p:nvSpPr>
          <p:cNvPr id="14" name="TextBox 13">
            <a:extLst>
              <a:ext uri="{FF2B5EF4-FFF2-40B4-BE49-F238E27FC236}">
                <a16:creationId xmlns:a16="http://schemas.microsoft.com/office/drawing/2014/main" id="{3B6730B8-E58F-6F0F-446A-EBEAAFFC498A}"/>
              </a:ext>
            </a:extLst>
          </p:cNvPr>
          <p:cNvSpPr txBox="1"/>
          <p:nvPr>
            <p:custDataLst>
              <p:tags r:id="rId10"/>
            </p:custDataLst>
          </p:nvPr>
        </p:nvSpPr>
        <p:spPr>
          <a:xfrm>
            <a:off x="1128814" y="3558271"/>
            <a:ext cx="7685402" cy="1003352"/>
          </a:xfrm>
          <a:prstGeom prst="rect">
            <a:avLst/>
          </a:prstGeom>
          <a:noFill/>
        </p:spPr>
        <p:txBody>
          <a:bodyPr wrap="square" rtlCol="0">
            <a:spAutoFit/>
          </a:bodyPr>
          <a:lstStyle/>
          <a:p>
            <a:pPr defTabSz="342900" rtl="0">
              <a:spcBef>
                <a:spcPct val="20000"/>
              </a:spcBef>
            </a:pPr>
            <a:r>
              <a:rPr lang="fr-ca" sz="800" b="1" dirty="0">
                <a:latin typeface="Arial"/>
                <a:cs typeface="Arial"/>
              </a:rPr>
              <a:t>Malgré des scores relativement élevés en littératie et en numératie, une grande partie des adultes canadiens sont considérés comme «</a:t>
            </a:r>
            <a:r>
              <a:rPr lang="fr-CA" sz="800" b="1" dirty="0">
                <a:latin typeface="Arial"/>
                <a:cs typeface="Arial"/>
              </a:rPr>
              <a:t> </a:t>
            </a:r>
            <a:r>
              <a:rPr lang="fr-ca" sz="800" b="1" dirty="0">
                <a:latin typeface="Arial"/>
                <a:cs typeface="Arial"/>
              </a:rPr>
              <a:t>peu qualifiés</a:t>
            </a:r>
            <a:r>
              <a:rPr lang="fr-CA" sz="800" b="1" dirty="0">
                <a:latin typeface="Arial"/>
                <a:cs typeface="Arial"/>
              </a:rPr>
              <a:t> </a:t>
            </a:r>
            <a:r>
              <a:rPr lang="fr-ca" sz="800" b="1" dirty="0">
                <a:latin typeface="Arial"/>
                <a:cs typeface="Arial"/>
              </a:rPr>
              <a:t>» </a:t>
            </a:r>
            <a:r>
              <a:rPr lang="fr-ca" sz="800" dirty="0">
                <a:latin typeface="Arial"/>
                <a:cs typeface="Arial"/>
              </a:rPr>
              <a:t>(PEICA, 2023) :</a:t>
            </a:r>
          </a:p>
          <a:p>
            <a:pPr defTabSz="342900" rtl="0">
              <a:spcBef>
                <a:spcPct val="20000"/>
              </a:spcBef>
            </a:pPr>
            <a:endParaRPr lang="en-CA" sz="400" dirty="0">
              <a:latin typeface="Arial"/>
              <a:cs typeface="Arial"/>
            </a:endParaRPr>
          </a:p>
          <a:p>
            <a:pPr marL="128588" indent="-128588" defTabSz="342900">
              <a:spcBef>
                <a:spcPct val="20000"/>
              </a:spcBef>
              <a:buFont typeface="Wingdings" panose="05000000000000000000" pitchFamily="2" charset="2"/>
              <a:buChar char="Ø"/>
            </a:pPr>
            <a:r>
              <a:rPr lang="fr-ca" sz="800" dirty="0">
                <a:solidFill>
                  <a:srgbClr val="000000"/>
                </a:solidFill>
              </a:rPr>
              <a:t>On considère que </a:t>
            </a:r>
            <a:r>
              <a:rPr lang="fr-ca" sz="800" dirty="0">
                <a:latin typeface="Arial"/>
                <a:cs typeface="Arial"/>
              </a:rPr>
              <a:t>19,3</a:t>
            </a:r>
            <a:r>
              <a:rPr lang="fr-CA" sz="800" dirty="0">
                <a:latin typeface="Arial"/>
                <a:cs typeface="Arial"/>
              </a:rPr>
              <a:t> </a:t>
            </a:r>
            <a:r>
              <a:rPr lang="fr-ca" sz="800" dirty="0">
                <a:latin typeface="Arial"/>
                <a:cs typeface="Arial"/>
              </a:rPr>
              <a:t>% des adultes canadiens </a:t>
            </a:r>
            <a:r>
              <a:rPr lang="fr-CA" sz="800" dirty="0">
                <a:solidFill>
                  <a:srgbClr val="000000"/>
                </a:solidFill>
              </a:rPr>
              <a:t>possèdent</a:t>
            </a:r>
            <a:r>
              <a:rPr lang="fr-ca" sz="800" dirty="0">
                <a:solidFill>
                  <a:srgbClr val="000000"/>
                </a:solidFill>
              </a:rPr>
              <a:t> </a:t>
            </a:r>
            <a:r>
              <a:rPr lang="fr-ca" sz="800" dirty="0">
                <a:latin typeface="Arial"/>
                <a:cs typeface="Arial"/>
              </a:rPr>
              <a:t>de faibles compétences en </a:t>
            </a:r>
            <a:r>
              <a:rPr lang="fr-ca" sz="800" b="1" dirty="0">
                <a:latin typeface="Arial"/>
                <a:cs typeface="Arial"/>
              </a:rPr>
              <a:t>littératie</a:t>
            </a:r>
            <a:r>
              <a:rPr lang="fr-ca" sz="800" dirty="0">
                <a:latin typeface="Arial"/>
                <a:cs typeface="Arial"/>
              </a:rPr>
              <a:t>, contre une moyenne de 26,1</a:t>
            </a:r>
            <a:r>
              <a:rPr lang="fr-CA" sz="800" dirty="0">
                <a:latin typeface="Arial"/>
                <a:cs typeface="Arial"/>
              </a:rPr>
              <a:t> </a:t>
            </a:r>
            <a:r>
              <a:rPr lang="fr-ca" sz="800" dirty="0">
                <a:latin typeface="Arial"/>
                <a:cs typeface="Arial"/>
              </a:rPr>
              <a:t>% pour l’OCDE.</a:t>
            </a:r>
          </a:p>
          <a:p>
            <a:pPr marL="128588" indent="-128588" defTabSz="342900" rtl="0">
              <a:spcBef>
                <a:spcPct val="20000"/>
              </a:spcBef>
              <a:buFont typeface="Wingdings" panose="05000000000000000000" pitchFamily="2" charset="2"/>
              <a:buChar char="Ø"/>
            </a:pPr>
            <a:endParaRPr lang="en-CA" sz="400" dirty="0">
              <a:latin typeface="Arial"/>
              <a:cs typeface="Arial"/>
            </a:endParaRPr>
          </a:p>
          <a:p>
            <a:pPr marL="128588" indent="-128588" defTabSz="342900">
              <a:spcBef>
                <a:spcPct val="20000"/>
              </a:spcBef>
              <a:buFont typeface="Wingdings" panose="05000000000000000000" pitchFamily="2" charset="2"/>
              <a:buChar char="Ø"/>
            </a:pPr>
            <a:r>
              <a:rPr lang="fr-ca" sz="800" dirty="0">
                <a:solidFill>
                  <a:srgbClr val="000000"/>
                </a:solidFill>
              </a:rPr>
              <a:t>On considère que </a:t>
            </a:r>
            <a:r>
              <a:rPr lang="fr-ca" sz="800" dirty="0">
                <a:latin typeface="Arial"/>
                <a:cs typeface="Arial"/>
              </a:rPr>
              <a:t>20,1</a:t>
            </a:r>
            <a:r>
              <a:rPr lang="fr-CA" sz="800" dirty="0">
                <a:latin typeface="Arial"/>
                <a:cs typeface="Arial"/>
              </a:rPr>
              <a:t> </a:t>
            </a:r>
            <a:r>
              <a:rPr lang="fr-ca" sz="800" dirty="0">
                <a:latin typeface="Arial"/>
                <a:cs typeface="Arial"/>
              </a:rPr>
              <a:t>% des adultes canadiens </a:t>
            </a:r>
            <a:r>
              <a:rPr lang="fr-CA" sz="800" dirty="0">
                <a:latin typeface="Arial"/>
                <a:cs typeface="Arial"/>
              </a:rPr>
              <a:t>ont</a:t>
            </a:r>
            <a:r>
              <a:rPr lang="fr-ca" sz="800" dirty="0">
                <a:latin typeface="Arial"/>
                <a:cs typeface="Arial"/>
              </a:rPr>
              <a:t> de faibles compétences en </a:t>
            </a:r>
            <a:r>
              <a:rPr lang="fr-ca" sz="800" b="1" dirty="0">
                <a:latin typeface="Arial"/>
                <a:cs typeface="Arial"/>
              </a:rPr>
              <a:t>numératie</a:t>
            </a:r>
            <a:r>
              <a:rPr lang="fr-ca" sz="800" dirty="0">
                <a:latin typeface="Arial"/>
                <a:cs typeface="Arial"/>
              </a:rPr>
              <a:t>, comparativement à une moyenne de 24,8</a:t>
            </a:r>
            <a:r>
              <a:rPr lang="fr-CA" sz="800" dirty="0">
                <a:latin typeface="Arial"/>
                <a:cs typeface="Arial"/>
              </a:rPr>
              <a:t> </a:t>
            </a:r>
            <a:r>
              <a:rPr lang="fr-ca" sz="800" dirty="0">
                <a:latin typeface="Arial"/>
                <a:cs typeface="Arial"/>
              </a:rPr>
              <a:t>% pour l’OCDE.</a:t>
            </a:r>
          </a:p>
          <a:p>
            <a:pPr marL="128588" indent="-128588" defTabSz="342900" rtl="0">
              <a:spcBef>
                <a:spcPct val="20000"/>
              </a:spcBef>
              <a:buFont typeface="Wingdings" panose="05000000000000000000" pitchFamily="2" charset="2"/>
              <a:buChar char="Ø"/>
            </a:pPr>
            <a:endParaRPr lang="en-CA" sz="400" dirty="0">
              <a:latin typeface="Arial"/>
              <a:cs typeface="Arial"/>
            </a:endParaRPr>
          </a:p>
          <a:p>
            <a:pPr marL="128588" indent="-128588" defTabSz="342900">
              <a:spcBef>
                <a:spcPct val="20000"/>
              </a:spcBef>
              <a:buFont typeface="Wingdings" panose="05000000000000000000" pitchFamily="2" charset="2"/>
              <a:buChar char="Ø"/>
            </a:pPr>
            <a:r>
              <a:rPr lang="fr-ca" sz="800" dirty="0">
                <a:solidFill>
                  <a:srgbClr val="000000"/>
                </a:solidFill>
              </a:rPr>
              <a:t>On considère que </a:t>
            </a:r>
            <a:r>
              <a:rPr lang="fr-ca" sz="800" dirty="0">
                <a:latin typeface="Arial"/>
                <a:cs typeface="Arial"/>
              </a:rPr>
              <a:t>14,9</a:t>
            </a:r>
            <a:r>
              <a:rPr lang="fr-CA" sz="800" dirty="0">
                <a:latin typeface="Arial"/>
                <a:cs typeface="Arial"/>
              </a:rPr>
              <a:t> </a:t>
            </a:r>
            <a:r>
              <a:rPr lang="fr-ca" sz="800" dirty="0">
                <a:latin typeface="Arial"/>
                <a:cs typeface="Arial"/>
              </a:rPr>
              <a:t>% des adultes canadiens </a:t>
            </a:r>
            <a:r>
              <a:rPr lang="fr-CA" sz="800" dirty="0">
                <a:solidFill>
                  <a:srgbClr val="000000"/>
                </a:solidFill>
              </a:rPr>
              <a:t>possèdent</a:t>
            </a:r>
            <a:r>
              <a:rPr lang="fr-ca" sz="800" dirty="0">
                <a:solidFill>
                  <a:srgbClr val="000000"/>
                </a:solidFill>
              </a:rPr>
              <a:t> </a:t>
            </a:r>
            <a:r>
              <a:rPr lang="fr-ca" sz="800" dirty="0">
                <a:latin typeface="Arial"/>
                <a:cs typeface="Arial"/>
              </a:rPr>
              <a:t>de faibles compétences en </a:t>
            </a:r>
            <a:r>
              <a:rPr lang="fr-ca" sz="800" b="1" dirty="0">
                <a:latin typeface="Arial"/>
                <a:cs typeface="Arial"/>
              </a:rPr>
              <a:t>littératie et en numératie</a:t>
            </a:r>
            <a:r>
              <a:rPr lang="fr-ca" sz="800" dirty="0">
                <a:latin typeface="Arial"/>
                <a:cs typeface="Arial"/>
              </a:rPr>
              <a:t>, contre une moyenne de 19,9</a:t>
            </a:r>
            <a:r>
              <a:rPr lang="fr-CA" sz="800" dirty="0">
                <a:latin typeface="Arial"/>
                <a:cs typeface="Arial"/>
              </a:rPr>
              <a:t> </a:t>
            </a:r>
            <a:r>
              <a:rPr lang="fr-ca" sz="800" dirty="0">
                <a:latin typeface="Arial"/>
                <a:cs typeface="Arial"/>
              </a:rPr>
              <a:t>% pour l’OCDE.</a:t>
            </a:r>
          </a:p>
        </p:txBody>
      </p:sp>
      <p:pic>
        <p:nvPicPr>
          <p:cNvPr id="16" name="Graphic 15" descr="Chevron arrows with solid fill">
            <a:extLst>
              <a:ext uri="{FF2B5EF4-FFF2-40B4-BE49-F238E27FC236}">
                <a16:creationId xmlns:a16="http://schemas.microsoft.com/office/drawing/2014/main" id="{1451D676-FF07-6496-8DC2-0E65562EB8A0}"/>
              </a:ext>
            </a:extLst>
          </p:cNvPr>
          <p:cNvPicPr>
            <a:picLocks noChangeAspect="1"/>
          </p:cNvPicPr>
          <p:nvPr>
            <p:custDataLst>
              <p:tags r:id="rId11"/>
            </p:custDataLst>
          </p:nvPr>
        </p:nvPicPr>
        <p:blipFill>
          <a:blip r:embed="rId17">
            <a:extLst>
              <a:ext uri="{96DAC541-7B7A-43D3-8B79-37D633B846F1}">
                <asvg:svgBlip xmlns:asvg="http://schemas.microsoft.com/office/drawing/2016/SVG/main" r:embed="rId18"/>
              </a:ext>
            </a:extLst>
          </a:blip>
          <a:stretch>
            <a:fillRect/>
          </a:stretch>
        </p:blipFill>
        <p:spPr>
          <a:xfrm>
            <a:off x="533118" y="1451773"/>
            <a:ext cx="364435" cy="345220"/>
          </a:xfrm>
          <a:prstGeom prst="rect">
            <a:avLst/>
          </a:prstGeom>
        </p:spPr>
      </p:pic>
      <p:pic>
        <p:nvPicPr>
          <p:cNvPr id="17" name="Graphic 16" descr="Chevron arrows with solid fill">
            <a:extLst>
              <a:ext uri="{FF2B5EF4-FFF2-40B4-BE49-F238E27FC236}">
                <a16:creationId xmlns:a16="http://schemas.microsoft.com/office/drawing/2014/main" id="{1BA35732-57D5-6919-074F-D0880152D275}"/>
              </a:ext>
            </a:extLst>
          </p:cNvPr>
          <p:cNvPicPr>
            <a:picLocks noChangeAspect="1"/>
          </p:cNvPicPr>
          <p:nvPr>
            <p:custDataLst>
              <p:tags r:id="rId12"/>
            </p:custDataLst>
          </p:nvPr>
        </p:nvPicPr>
        <p:blipFill>
          <a:blip r:embed="rId17">
            <a:extLst>
              <a:ext uri="{96DAC541-7B7A-43D3-8B79-37D633B846F1}">
                <asvg:svgBlip xmlns:asvg="http://schemas.microsoft.com/office/drawing/2016/SVG/main" r:embed="rId18"/>
              </a:ext>
            </a:extLst>
          </a:blip>
          <a:stretch>
            <a:fillRect/>
          </a:stretch>
        </p:blipFill>
        <p:spPr>
          <a:xfrm>
            <a:off x="501151" y="2752526"/>
            <a:ext cx="364435" cy="345220"/>
          </a:xfrm>
          <a:prstGeom prst="rect">
            <a:avLst/>
          </a:prstGeom>
        </p:spPr>
      </p:pic>
      <p:pic>
        <p:nvPicPr>
          <p:cNvPr id="18" name="Graphic 17" descr="Chevron arrows with solid fill">
            <a:extLst>
              <a:ext uri="{FF2B5EF4-FFF2-40B4-BE49-F238E27FC236}">
                <a16:creationId xmlns:a16="http://schemas.microsoft.com/office/drawing/2014/main" id="{146D438C-796A-743C-93BD-37B51EBA23C5}"/>
              </a:ext>
            </a:extLst>
          </p:cNvPr>
          <p:cNvPicPr>
            <a:picLocks noChangeAspect="1"/>
          </p:cNvPicPr>
          <p:nvPr>
            <p:custDataLst>
              <p:tags r:id="rId13"/>
            </p:custDataLst>
          </p:nvPr>
        </p:nvPicPr>
        <p:blipFill>
          <a:blip r:embed="rId17">
            <a:extLst>
              <a:ext uri="{96DAC541-7B7A-43D3-8B79-37D633B846F1}">
                <asvg:svgBlip xmlns:asvg="http://schemas.microsoft.com/office/drawing/2016/SVG/main" r:embed="rId18"/>
              </a:ext>
            </a:extLst>
          </a:blip>
          <a:stretch>
            <a:fillRect/>
          </a:stretch>
        </p:blipFill>
        <p:spPr>
          <a:xfrm>
            <a:off x="515458" y="3792000"/>
            <a:ext cx="364435" cy="345220"/>
          </a:xfrm>
          <a:prstGeom prst="rect">
            <a:avLst/>
          </a:prstGeom>
        </p:spPr>
      </p:pic>
    </p:spTree>
    <p:extLst>
      <p:ext uri="{BB962C8B-B14F-4D97-AF65-F5344CB8AC3E}">
        <p14:creationId xmlns:p14="http://schemas.microsoft.com/office/powerpoint/2010/main" val="262884869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8087B0-013A-3698-3133-C855B98BF4AF}"/>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A56C7A8-CB97-B714-8522-FF1762835A4E}"/>
              </a:ext>
            </a:extLst>
          </p:cNvPr>
          <p:cNvSpPr>
            <a:spLocks noGrp="1"/>
          </p:cNvSpPr>
          <p:nvPr>
            <p:ph type="sldNum" sz="quarter" idx="12"/>
            <p:custDataLst>
              <p:tags r:id="rId1"/>
            </p:custDataLst>
          </p:nvPr>
        </p:nvSpPr>
        <p:spPr/>
        <p:txBody>
          <a:bodyPr rtlCol="0"/>
          <a:lstStyle/>
          <a:p>
            <a:pPr rtl="0"/>
            <a:fld id="{ABCE2B6B-7FFE-FA46-BED3-31567387080B}" type="slidenum">
              <a:rPr lang="en-US" smtClean="0"/>
              <a:t>18</a:t>
            </a:fld>
            <a:endParaRPr lang="en-US" dirty="0"/>
          </a:p>
        </p:txBody>
      </p:sp>
      <p:sp>
        <p:nvSpPr>
          <p:cNvPr id="5" name="TextBox 4">
            <a:extLst>
              <a:ext uri="{FF2B5EF4-FFF2-40B4-BE49-F238E27FC236}">
                <a16:creationId xmlns:a16="http://schemas.microsoft.com/office/drawing/2014/main" id="{D99F49C0-229C-B1AC-23B6-B144B4242593}"/>
              </a:ext>
            </a:extLst>
          </p:cNvPr>
          <p:cNvSpPr txBox="1"/>
          <p:nvPr>
            <p:custDataLst>
              <p:tags r:id="rId2"/>
            </p:custDataLst>
          </p:nvPr>
        </p:nvSpPr>
        <p:spPr>
          <a:xfrm>
            <a:off x="398206" y="339702"/>
            <a:ext cx="8084842" cy="530915"/>
          </a:xfrm>
          <a:prstGeom prst="rect">
            <a:avLst/>
          </a:prstGeom>
          <a:noFill/>
        </p:spPr>
        <p:txBody>
          <a:bodyPr wrap="square" lIns="68580" tIns="34290" rIns="68580" bIns="34290" rtlCol="0" anchor="t">
            <a:spAutoFit/>
          </a:bodyPr>
          <a:lstStyle/>
          <a:p>
            <a:pPr rtl="0"/>
            <a:r>
              <a:rPr lang="fr-ca" sz="1500" b="1" dirty="0"/>
              <a:t>Au cours de la dernière décennie, les résultats du PEICA du Canada ont été proches de la moyenne de l</a:t>
            </a:r>
            <a:r>
              <a:rPr lang="fr-CA" sz="1500" b="1" dirty="0"/>
              <a:t>’</a:t>
            </a:r>
            <a:r>
              <a:rPr lang="fr-ca" sz="1500" b="1" dirty="0"/>
              <a:t>OCDE ou supérieurs à celle-ci.</a:t>
            </a:r>
          </a:p>
        </p:txBody>
      </p:sp>
      <p:sp>
        <p:nvSpPr>
          <p:cNvPr id="6" name="TextBox 5">
            <a:extLst>
              <a:ext uri="{FF2B5EF4-FFF2-40B4-BE49-F238E27FC236}">
                <a16:creationId xmlns:a16="http://schemas.microsoft.com/office/drawing/2014/main" id="{664FFEB7-EB53-D32C-B4B4-8EC2C2CF9480}"/>
              </a:ext>
            </a:extLst>
          </p:cNvPr>
          <p:cNvSpPr txBox="1"/>
          <p:nvPr>
            <p:custDataLst>
              <p:tags r:id="rId3"/>
            </p:custDataLst>
          </p:nvPr>
        </p:nvSpPr>
        <p:spPr>
          <a:xfrm>
            <a:off x="478569" y="3468399"/>
            <a:ext cx="4715522" cy="1034257"/>
          </a:xfrm>
          <a:prstGeom prst="rect">
            <a:avLst/>
          </a:prstGeom>
          <a:solidFill>
            <a:schemeClr val="accent4">
              <a:lumMod val="20000"/>
              <a:lumOff val="80000"/>
            </a:schemeClr>
          </a:solidFill>
          <a:ln w="19050">
            <a:solidFill>
              <a:schemeClr val="accent6">
                <a:lumMod val="40000"/>
                <a:lumOff val="60000"/>
              </a:schemeClr>
            </a:solidFill>
          </a:ln>
        </p:spPr>
        <p:txBody>
          <a:bodyPr wrap="square" lIns="68580" tIns="34290" rIns="68580" bIns="34290" rtlCol="0" anchor="t">
            <a:spAutoFit/>
          </a:bodyPr>
          <a:lstStyle/>
          <a:p>
            <a:pPr rtl="0">
              <a:lnSpc>
                <a:spcPct val="125000"/>
              </a:lnSpc>
              <a:spcAft>
                <a:spcPts val="600"/>
              </a:spcAft>
            </a:pPr>
            <a:r>
              <a:rPr lang="fr-ca" sz="850" b="1" u="sng" kern="100" dirty="0">
                <a:ea typeface="Aptos" panose="020B0004020202020204" pitchFamily="34" charset="0"/>
                <a:cs typeface="Times New Roman"/>
              </a:rPr>
              <a:t>REMARQUE</a:t>
            </a:r>
            <a:r>
              <a:rPr lang="fr-ca" sz="850" b="1" kern="100" dirty="0">
                <a:ea typeface="Aptos" panose="020B0004020202020204" pitchFamily="34" charset="0"/>
                <a:cs typeface="Times New Roman"/>
              </a:rPr>
              <a:t> </a:t>
            </a:r>
            <a:r>
              <a:rPr lang="fr-ca" sz="850" kern="100" dirty="0">
                <a:ea typeface="Aptos" panose="020B0004020202020204" pitchFamily="34" charset="0"/>
                <a:cs typeface="Times New Roman"/>
              </a:rPr>
              <a:t>: Étant donné que l’échantillon du PEICA de 2012 diffère de celui de 2023, </a:t>
            </a:r>
            <a:r>
              <a:rPr lang="fr-ca" sz="850" u="sng" kern="100" dirty="0">
                <a:ea typeface="Aptos" panose="020B0004020202020204" pitchFamily="34" charset="0"/>
                <a:cs typeface="Times New Roman"/>
              </a:rPr>
              <a:t>une comparaison précise et cohérente entre les deux cycles nécessite une manipulation rétroactive des données de 2012.</a:t>
            </a:r>
            <a:r>
              <a:rPr lang="fr-ca" sz="850" kern="100" dirty="0">
                <a:ea typeface="Aptos" panose="020B0004020202020204" pitchFamily="34" charset="0"/>
                <a:cs typeface="Times New Roman"/>
              </a:rPr>
              <a:t> Par conséquent, les données de 2012 présentées dans cette diapositive peuvent légèrement différer de celles qui figurent dans la version précédente de la présentation sur l</a:t>
            </a:r>
            <a:r>
              <a:rPr lang="fr-CA" sz="850" kern="100" dirty="0">
                <a:ea typeface="Aptos" panose="020B0004020202020204" pitchFamily="34" charset="0"/>
                <a:cs typeface="Times New Roman"/>
              </a:rPr>
              <a:t>’</a:t>
            </a:r>
            <a:r>
              <a:rPr lang="fr-ca" sz="850" kern="100" dirty="0">
                <a:ea typeface="Aptos" panose="020B0004020202020204" pitchFamily="34" charset="0"/>
                <a:cs typeface="Times New Roman"/>
              </a:rPr>
              <a:t>éducation et la formation des adultes, ainsi que de celles qui sont accessibles au public sur le site web de l</a:t>
            </a:r>
            <a:r>
              <a:rPr lang="fr-CA" sz="850" kern="100" dirty="0">
                <a:ea typeface="Aptos" panose="020B0004020202020204" pitchFamily="34" charset="0"/>
                <a:cs typeface="Times New Roman"/>
              </a:rPr>
              <a:t>’</a:t>
            </a:r>
            <a:r>
              <a:rPr lang="fr-ca" sz="850" kern="100" dirty="0">
                <a:ea typeface="Aptos" panose="020B0004020202020204" pitchFamily="34" charset="0"/>
                <a:cs typeface="Times New Roman"/>
              </a:rPr>
              <a:t>OCDE.</a:t>
            </a:r>
            <a:r>
              <a:rPr lang="fr-ca" sz="850" kern="100" dirty="0">
                <a:ea typeface="Aptos" panose="020B0004020202020204" pitchFamily="34" charset="0"/>
                <a:cs typeface="Arial"/>
              </a:rPr>
              <a:t>*</a:t>
            </a:r>
            <a:endParaRPr lang="en-CA" sz="850" dirty="0">
              <a:cs typeface="Arial"/>
            </a:endParaRPr>
          </a:p>
        </p:txBody>
      </p:sp>
      <p:sp>
        <p:nvSpPr>
          <p:cNvPr id="8" name="TextBox 7">
            <a:extLst>
              <a:ext uri="{FF2B5EF4-FFF2-40B4-BE49-F238E27FC236}">
                <a16:creationId xmlns:a16="http://schemas.microsoft.com/office/drawing/2014/main" id="{DF613AC7-1491-BE51-6925-754505CE5598}"/>
              </a:ext>
            </a:extLst>
          </p:cNvPr>
          <p:cNvSpPr txBox="1"/>
          <p:nvPr>
            <p:custDataLst>
              <p:tags r:id="rId4"/>
            </p:custDataLst>
          </p:nvPr>
        </p:nvSpPr>
        <p:spPr>
          <a:xfrm>
            <a:off x="478568" y="929588"/>
            <a:ext cx="4715523" cy="2504853"/>
          </a:xfrm>
          <a:prstGeom prst="rect">
            <a:avLst/>
          </a:prstGeom>
          <a:solidFill>
            <a:schemeClr val="tx2">
              <a:lumMod val="20000"/>
              <a:lumOff val="80000"/>
            </a:schemeClr>
          </a:solidFill>
        </p:spPr>
        <p:txBody>
          <a:bodyPr wrap="square" lIns="68580" tIns="34290" rIns="68580" bIns="34290" rtlCol="0" anchor="t">
            <a:spAutoFit/>
          </a:bodyPr>
          <a:lstStyle/>
          <a:p>
            <a:pPr rtl="0"/>
            <a:r>
              <a:rPr lang="fr-ca" sz="900" b="1" dirty="0">
                <a:latin typeface="Arial"/>
                <a:cs typeface="Arial"/>
              </a:rPr>
              <a:t>Entre le premier cycle du PEICA (2012) et le deuxième cycle (2023) du PEICA </a:t>
            </a:r>
          </a:p>
          <a:p>
            <a:pPr rtl="0"/>
            <a:endParaRPr lang="en-CA" sz="900" b="1" dirty="0">
              <a:latin typeface="Arial"/>
              <a:cs typeface="Arial"/>
            </a:endParaRPr>
          </a:p>
          <a:p>
            <a:pPr marL="128588" indent="-128588" rtl="0">
              <a:lnSpc>
                <a:spcPct val="125000"/>
              </a:lnSpc>
              <a:buFont typeface="Wingdings" panose="05000000000000000000" pitchFamily="2" charset="2"/>
              <a:buChar char="Ø"/>
            </a:pPr>
            <a:r>
              <a:rPr lang="fr-ca" sz="900" dirty="0"/>
              <a:t>Les scores moyens en numératie du Canada sont passés de 266 à 272</a:t>
            </a:r>
            <a:r>
              <a:rPr lang="fr-CA" sz="900" dirty="0"/>
              <a:t> </a:t>
            </a:r>
            <a:r>
              <a:rPr lang="fr-ca" sz="900" dirty="0"/>
              <a:t>points, tandis que les scores moyens en littératie n’ont pas connu de changement significatif. Parallèlement, les scores moyens en numératie et en littératie de l</a:t>
            </a:r>
            <a:r>
              <a:rPr lang="fr-CA" sz="900" dirty="0"/>
              <a:t>’</a:t>
            </a:r>
            <a:r>
              <a:rPr lang="fr-ca" sz="900" dirty="0"/>
              <a:t>OCDE n</a:t>
            </a:r>
            <a:r>
              <a:rPr lang="fr-CA" sz="900" dirty="0"/>
              <a:t>’</a:t>
            </a:r>
            <a:r>
              <a:rPr lang="fr-ca" sz="900" dirty="0"/>
              <a:t>ont pas connu de changement significatif. </a:t>
            </a:r>
            <a:endParaRPr lang="en-CA" sz="900" dirty="0">
              <a:cs typeface="Arial"/>
            </a:endParaRPr>
          </a:p>
          <a:p>
            <a:pPr marL="128588" indent="-128588" rtl="0">
              <a:buFont typeface="Wingdings" panose="05000000000000000000" pitchFamily="2" charset="2"/>
              <a:buChar char="Ø"/>
            </a:pPr>
            <a:endParaRPr lang="en-CA" sz="900" dirty="0"/>
          </a:p>
          <a:p>
            <a:pPr marL="128588" indent="-128588" rtl="0">
              <a:lnSpc>
                <a:spcPct val="125000"/>
              </a:lnSpc>
              <a:buFont typeface="Wingdings" panose="05000000000000000000" pitchFamily="2" charset="2"/>
              <a:buChar char="Ø"/>
            </a:pPr>
            <a:r>
              <a:rPr lang="fr-ca" sz="900" dirty="0"/>
              <a:t>Au Canada, la part d’adultes considérés comme possédant de faibles compétences en numératie a diminué de 3,5</a:t>
            </a:r>
            <a:r>
              <a:rPr lang="fr-CA" sz="900" dirty="0"/>
              <a:t> </a:t>
            </a:r>
            <a:r>
              <a:rPr lang="fr-ca" sz="900" dirty="0"/>
              <a:t>points de pourcentage, alors que la moyenne de l’OCDE n’a pas connu de changement significatif.</a:t>
            </a:r>
          </a:p>
          <a:p>
            <a:pPr marL="128588" indent="-128588" rtl="0">
              <a:buFont typeface="Wingdings" panose="05000000000000000000" pitchFamily="2" charset="2"/>
              <a:buChar char="Ø"/>
            </a:pPr>
            <a:endParaRPr lang="en-CA" sz="863" dirty="0"/>
          </a:p>
          <a:p>
            <a:pPr marL="128588" indent="-128588">
              <a:lnSpc>
                <a:spcPct val="125000"/>
              </a:lnSpc>
              <a:buFont typeface="Wingdings" panose="05000000000000000000" pitchFamily="2" charset="2"/>
              <a:buChar char="Ø"/>
            </a:pPr>
            <a:r>
              <a:rPr lang="fr-ca" sz="900" dirty="0"/>
              <a:t>Au Canada, la part d</a:t>
            </a:r>
            <a:r>
              <a:rPr lang="fr-CA" sz="900" dirty="0"/>
              <a:t>’</a:t>
            </a:r>
            <a:r>
              <a:rPr lang="fr-ca" sz="900" dirty="0"/>
              <a:t>adultes considérés comme possédant des compétences faibles en littératie n</a:t>
            </a:r>
            <a:r>
              <a:rPr lang="fr-CA" sz="900" dirty="0"/>
              <a:t>’</a:t>
            </a:r>
            <a:r>
              <a:rPr lang="fr-ca" sz="900" dirty="0"/>
              <a:t>a pas connu de changement significatif. Parallèlement, la part moyenne des adultes considérés comme possédant des compétences faibles en littératie a augmenté de 5,5</a:t>
            </a:r>
            <a:r>
              <a:rPr lang="fr-CA" sz="900" dirty="0"/>
              <a:t> </a:t>
            </a:r>
            <a:r>
              <a:rPr lang="fr-ca" sz="900" dirty="0"/>
              <a:t>points de pourcentage dans l</a:t>
            </a:r>
            <a:r>
              <a:rPr lang="fr-CA" sz="900" dirty="0"/>
              <a:t>’</a:t>
            </a:r>
            <a:r>
              <a:rPr lang="fr-ca" sz="900" dirty="0"/>
              <a:t>ensemble des pays de l</a:t>
            </a:r>
            <a:r>
              <a:rPr lang="fr-CA" sz="900" dirty="0"/>
              <a:t>’</a:t>
            </a:r>
            <a:r>
              <a:rPr lang="fr-ca" sz="900" dirty="0"/>
              <a:t>OCDE.</a:t>
            </a:r>
            <a:endParaRPr lang="en-CA" sz="900" dirty="0">
              <a:solidFill>
                <a:srgbClr val="FF0000"/>
              </a:solidFill>
            </a:endParaRPr>
          </a:p>
        </p:txBody>
      </p:sp>
      <p:sp>
        <p:nvSpPr>
          <p:cNvPr id="14" name="TextBox 13">
            <a:extLst>
              <a:ext uri="{FF2B5EF4-FFF2-40B4-BE49-F238E27FC236}">
                <a16:creationId xmlns:a16="http://schemas.microsoft.com/office/drawing/2014/main" id="{61A9786C-84F9-F58B-CD9B-68811182A544}"/>
              </a:ext>
            </a:extLst>
          </p:cNvPr>
          <p:cNvSpPr txBox="1"/>
          <p:nvPr>
            <p:custDataLst>
              <p:tags r:id="rId5"/>
            </p:custDataLst>
          </p:nvPr>
        </p:nvSpPr>
        <p:spPr>
          <a:xfrm>
            <a:off x="398206" y="4803798"/>
            <a:ext cx="8684834" cy="377026"/>
          </a:xfrm>
          <a:prstGeom prst="rect">
            <a:avLst/>
          </a:prstGeom>
          <a:noFill/>
        </p:spPr>
        <p:txBody>
          <a:bodyPr wrap="square" lIns="68580" tIns="34290" rIns="68580" bIns="34290" rtlCol="0" anchor="t">
            <a:spAutoFit/>
          </a:bodyPr>
          <a:lstStyle/>
          <a:p>
            <a:pPr rtl="0"/>
            <a:r>
              <a:rPr lang="fr-ca" sz="400" dirty="0"/>
              <a:t>* Les chiffres figurant sur cette diapositive excluent les Territoires en 2012. (Remarque : Les données canadiennes du PEICA de 2023 ne comprennent pas les Territoires.) Les données canadiennes du PEICA de 2023 qui figurent sur cette diapositive excluent également les entrevues effectuées en porte à porte (personnes ne pouvant pas communiquer en anglais ou en français).</a:t>
            </a:r>
          </a:p>
          <a:p>
            <a:pPr rtl="0"/>
            <a:r>
              <a:rPr lang="fr-ca" sz="400" dirty="0">
                <a:cs typeface="Arial"/>
              </a:rPr>
              <a:t>** Seuls les pays de l’OCDE qui ont été sondés lors de la première ronde du PEICA en 2012 sont inclus dans le calcul de la moyenne de l’OCDE.</a:t>
            </a:r>
            <a:endParaRPr lang="en-CA" sz="400" dirty="0"/>
          </a:p>
          <a:p>
            <a:pPr rtl="0"/>
            <a:r>
              <a:rPr lang="fr-ca" sz="400" dirty="0"/>
              <a:t>Source : PEICA de l’OCDE (2012, 2023); </a:t>
            </a:r>
            <a:r>
              <a:rPr lang="fr-ca" sz="400" dirty="0">
                <a:solidFill>
                  <a:srgbClr val="000000"/>
                </a:solidFill>
                <a:latin typeface="Arial"/>
                <a:cs typeface="Calibri"/>
              </a:rPr>
              <a:t>Compétences essentielles au Canada – Nouveaux résultats du Programme pour l’évaluation internationale des compétences des adultes (PEICA) 2023, Division de la recherche sur le marché du travail et les compétences, Direction de la politique économique, 2024</a:t>
            </a:r>
            <a:endParaRPr lang="en-CA" sz="400" dirty="0"/>
          </a:p>
          <a:p>
            <a:pPr rtl="0"/>
            <a:endParaRPr lang="en-CA" sz="400" dirty="0">
              <a:highlight>
                <a:srgbClr val="FFFF00"/>
              </a:highlight>
            </a:endParaRPr>
          </a:p>
        </p:txBody>
      </p:sp>
      <p:graphicFrame>
        <p:nvGraphicFramePr>
          <p:cNvPr id="4" name="Chart 3">
            <a:extLst>
              <a:ext uri="{FF2B5EF4-FFF2-40B4-BE49-F238E27FC236}">
                <a16:creationId xmlns:a16="http://schemas.microsoft.com/office/drawing/2014/main" id="{595CF798-C204-E3F3-7A33-8D09D3DBD5D2}"/>
              </a:ext>
            </a:extLst>
          </p:cNvPr>
          <p:cNvGraphicFramePr>
            <a:graphicFrameLocks/>
          </p:cNvGraphicFramePr>
          <p:nvPr>
            <p:custDataLst>
              <p:tags r:id="rId6"/>
            </p:custDataLst>
            <p:extLst>
              <p:ext uri="{D42A27DB-BD31-4B8C-83A1-F6EECF244321}">
                <p14:modId xmlns:p14="http://schemas.microsoft.com/office/powerpoint/2010/main" val="927923224"/>
              </p:ext>
            </p:extLst>
          </p:nvPr>
        </p:nvGraphicFramePr>
        <p:xfrm>
          <a:off x="5338965" y="2829364"/>
          <a:ext cx="3084448" cy="1863972"/>
        </p:xfrm>
        <a:graphic>
          <a:graphicData uri="http://schemas.openxmlformats.org/drawingml/2006/chart">
            <c:chart xmlns:c="http://schemas.openxmlformats.org/drawingml/2006/chart" xmlns:r="http://schemas.openxmlformats.org/officeDocument/2006/relationships" r:id="rId10"/>
          </a:graphicData>
        </a:graphic>
      </p:graphicFrame>
      <p:graphicFrame>
        <p:nvGraphicFramePr>
          <p:cNvPr id="3" name="Chart 2">
            <a:extLst>
              <a:ext uri="{FF2B5EF4-FFF2-40B4-BE49-F238E27FC236}">
                <a16:creationId xmlns:a16="http://schemas.microsoft.com/office/drawing/2014/main" id="{33CB4DDB-6C89-8378-0CB6-4CECE39E1B62}"/>
              </a:ext>
            </a:extLst>
          </p:cNvPr>
          <p:cNvGraphicFramePr>
            <a:graphicFrameLocks/>
          </p:cNvGraphicFramePr>
          <p:nvPr>
            <p:custDataLst>
              <p:tags r:id="rId7"/>
            </p:custDataLst>
            <p:extLst>
              <p:ext uri="{D42A27DB-BD31-4B8C-83A1-F6EECF244321}">
                <p14:modId xmlns:p14="http://schemas.microsoft.com/office/powerpoint/2010/main" val="491403808"/>
              </p:ext>
            </p:extLst>
          </p:nvPr>
        </p:nvGraphicFramePr>
        <p:xfrm>
          <a:off x="5429659" y="900779"/>
          <a:ext cx="3012389" cy="1863972"/>
        </p:xfrm>
        <a:graphic>
          <a:graphicData uri="http://schemas.openxmlformats.org/drawingml/2006/chart">
            <c:chart xmlns:c="http://schemas.openxmlformats.org/drawingml/2006/chart" xmlns:r="http://schemas.openxmlformats.org/officeDocument/2006/relationships" r:id="rId11"/>
          </a:graphicData>
        </a:graphic>
      </p:graphicFrame>
    </p:spTree>
    <p:extLst>
      <p:ext uri="{BB962C8B-B14F-4D97-AF65-F5344CB8AC3E}">
        <p14:creationId xmlns:p14="http://schemas.microsoft.com/office/powerpoint/2010/main" val="241143471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le 1">
            <a:extLst>
              <a:ext uri="{FF2B5EF4-FFF2-40B4-BE49-F238E27FC236}">
                <a16:creationId xmlns:a16="http://schemas.microsoft.com/office/drawing/2014/main" id="{91F7B1C1-254C-E36D-A358-C0B6F651860F}"/>
              </a:ext>
            </a:extLst>
          </p:cNvPr>
          <p:cNvSpPr>
            <a:spLocks noGrp="1"/>
          </p:cNvSpPr>
          <p:nvPr>
            <p:ph type="title"/>
            <p:custDataLst>
              <p:tags r:id="rId1"/>
            </p:custDataLst>
          </p:nvPr>
        </p:nvSpPr>
        <p:spPr>
          <a:xfrm>
            <a:off x="475337" y="294416"/>
            <a:ext cx="7852119" cy="485775"/>
          </a:xfrm>
        </p:spPr>
        <p:txBody>
          <a:bodyPr rtlCol="0">
            <a:noAutofit/>
          </a:bodyPr>
          <a:lstStyle/>
          <a:p>
            <a:pPr rtl="0" eaLnBrk="1" hangingPunct="1">
              <a:spcBef>
                <a:spcPct val="0"/>
              </a:spcBef>
              <a:buClrTx/>
            </a:pPr>
            <a:r>
              <a:rPr lang="fr-ca" sz="1500">
                <a:latin typeface="+mn-lt"/>
                <a:cs typeface="Times New Roman" panose="02020603050405020304" pitchFamily="18" charset="0"/>
              </a:rPr>
              <a:t>De nombreux adultes canadiens ne participent pas à l’apprentissage et à la formation.</a:t>
            </a:r>
            <a:endParaRPr lang="en-CA" altLang="en-US" sz="1500">
              <a:latin typeface="+mn-lt"/>
              <a:cs typeface="Times New Roman" panose="02020603050405020304" pitchFamily="18" charset="0"/>
            </a:endParaRPr>
          </a:p>
        </p:txBody>
      </p:sp>
      <p:sp>
        <p:nvSpPr>
          <p:cNvPr id="6" name="TextBox 5">
            <a:extLst>
              <a:ext uri="{FF2B5EF4-FFF2-40B4-BE49-F238E27FC236}">
                <a16:creationId xmlns:a16="http://schemas.microsoft.com/office/drawing/2014/main" id="{7789EE55-803C-E84B-4BD1-9B859FAD520B}"/>
              </a:ext>
            </a:extLst>
          </p:cNvPr>
          <p:cNvSpPr txBox="1"/>
          <p:nvPr>
            <p:custDataLst>
              <p:tags r:id="rId2"/>
            </p:custDataLst>
          </p:nvPr>
        </p:nvSpPr>
        <p:spPr>
          <a:xfrm>
            <a:off x="450512" y="4828029"/>
            <a:ext cx="7968778" cy="192360"/>
          </a:xfrm>
          <a:prstGeom prst="rect">
            <a:avLst/>
          </a:prstGeom>
          <a:noFill/>
        </p:spPr>
        <p:txBody>
          <a:bodyPr wrap="square" lIns="68580" tIns="34290" rIns="68580" bIns="34290" rtlCol="0" anchor="t">
            <a:spAutoFit/>
          </a:bodyPr>
          <a:lstStyle/>
          <a:p>
            <a:pPr rtl="0"/>
            <a:r>
              <a:rPr lang="fr-ca" sz="400" dirty="0">
                <a:solidFill>
                  <a:srgbClr val="000000"/>
                </a:solidFill>
                <a:latin typeface="Arial"/>
              </a:rPr>
              <a:t>Source : PEICA de l’OCDE (2023), PEICA de l’OCDE (2012); L’apprentissage des adultes et les compétences de base : Résultats du premier cycle du Programme pour l’évaluation internationale des compétences des adultes, GC et CMEC (2021); Aperçu des activités de recherche du PEICA, EDSC (2016).</a:t>
            </a:r>
          </a:p>
          <a:p>
            <a:pPr rtl="0"/>
            <a:r>
              <a:rPr lang="fr-ca" sz="400" dirty="0">
                <a:cs typeface="Arial"/>
              </a:rPr>
              <a:t>Remarque : L’annexe C décrit les caractéristiques des adultes qui participent à l’apprentissage ou à la formation.</a:t>
            </a:r>
          </a:p>
        </p:txBody>
      </p:sp>
      <p:sp>
        <p:nvSpPr>
          <p:cNvPr id="7" name="Slide Number Placeholder 1">
            <a:extLst>
              <a:ext uri="{FF2B5EF4-FFF2-40B4-BE49-F238E27FC236}">
                <a16:creationId xmlns:a16="http://schemas.microsoft.com/office/drawing/2014/main" id="{D93E8032-C980-E4A1-DA36-614950E37E5B}"/>
              </a:ext>
            </a:extLst>
          </p:cNvPr>
          <p:cNvSpPr txBox="1">
            <a:spLocks/>
          </p:cNvSpPr>
          <p:nvPr>
            <p:custDataLst>
              <p:tags r:id="rId3"/>
            </p:custDataLst>
          </p:nvPr>
        </p:nvSpPr>
        <p:spPr>
          <a:xfrm>
            <a:off x="8419289" y="4823682"/>
            <a:ext cx="2133600" cy="273844"/>
          </a:xfrm>
          <a:prstGeom prst="rect">
            <a:avLst/>
          </a:prstGeom>
        </p:spPr>
        <p:txBody>
          <a:bodyPr rtlCol="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rtl="0"/>
            <a:fld id="{ABCE2B6B-7FFE-FA46-BED3-31567387080B}" type="slidenum">
              <a:rPr lang="en-US" sz="900">
                <a:solidFill>
                  <a:schemeClr val="bg1">
                    <a:lumMod val="50000"/>
                  </a:schemeClr>
                </a:solidFill>
              </a:rPr>
              <a:pPr/>
              <a:t>19</a:t>
            </a:fld>
            <a:endParaRPr lang="en-US" sz="900">
              <a:solidFill>
                <a:schemeClr val="bg1">
                  <a:lumMod val="50000"/>
                </a:schemeClr>
              </a:solidFill>
            </a:endParaRPr>
          </a:p>
        </p:txBody>
      </p:sp>
      <p:sp>
        <p:nvSpPr>
          <p:cNvPr id="8" name="Rectangle 7">
            <a:extLst>
              <a:ext uri="{FF2B5EF4-FFF2-40B4-BE49-F238E27FC236}">
                <a16:creationId xmlns:a16="http://schemas.microsoft.com/office/drawing/2014/main" id="{80115097-759A-8681-E0CB-10AEDF3790D5}"/>
              </a:ext>
            </a:extLst>
          </p:cNvPr>
          <p:cNvSpPr/>
          <p:nvPr>
            <p:custDataLst>
              <p:tags r:id="rId4"/>
            </p:custDataLst>
          </p:nvPr>
        </p:nvSpPr>
        <p:spPr>
          <a:xfrm>
            <a:off x="450512" y="842720"/>
            <a:ext cx="8193490" cy="521849"/>
          </a:xfrm>
          <a:prstGeom prst="rect">
            <a:avLst/>
          </a:prstGeom>
          <a:solidFill>
            <a:schemeClr val="accent4">
              <a:lumMod val="20000"/>
              <a:lumOff val="80000"/>
            </a:schemeClr>
          </a:solidFill>
          <a:ln>
            <a:solidFill>
              <a:schemeClr val="accent5">
                <a:lumMod val="40000"/>
                <a:lumOff val="60000"/>
              </a:schemeClr>
            </a:solidFill>
          </a:ln>
        </p:spPr>
        <p:style>
          <a:lnRef idx="1">
            <a:schemeClr val="accent1"/>
          </a:lnRef>
          <a:fillRef idx="3">
            <a:schemeClr val="accent1"/>
          </a:fillRef>
          <a:effectRef idx="2">
            <a:schemeClr val="accent1"/>
          </a:effectRef>
          <a:fontRef idx="minor">
            <a:schemeClr val="lt1"/>
          </a:fontRef>
        </p:style>
        <p:txBody>
          <a:bodyPr lIns="68580" tIns="34290" rIns="68580" bIns="34290" rtlCol="0" anchor="ctr"/>
          <a:lstStyle/>
          <a:p>
            <a:pPr rtl="0"/>
            <a:r>
              <a:rPr lang="fr-ca" sz="1050" b="1" dirty="0">
                <a:solidFill>
                  <a:schemeClr val="tx1"/>
                </a:solidFill>
                <a:cs typeface="Arial"/>
              </a:rPr>
              <a:t>En 2023, </a:t>
            </a:r>
            <a:r>
              <a:rPr lang="fr-CA" sz="1050" b="1" dirty="0">
                <a:solidFill>
                  <a:schemeClr val="tx1"/>
                </a:solidFill>
                <a:cs typeface="Arial"/>
              </a:rPr>
              <a:t>seuls</a:t>
            </a:r>
            <a:r>
              <a:rPr lang="fr-ca" sz="1050" b="1" dirty="0">
                <a:solidFill>
                  <a:schemeClr val="tx1"/>
                </a:solidFill>
                <a:cs typeface="Arial"/>
              </a:rPr>
              <a:t> 58</a:t>
            </a:r>
            <a:r>
              <a:rPr lang="fr-CA" sz="1050" b="1" dirty="0">
                <a:solidFill>
                  <a:schemeClr val="tx1"/>
                </a:solidFill>
                <a:cs typeface="Arial"/>
              </a:rPr>
              <a:t> </a:t>
            </a:r>
            <a:r>
              <a:rPr lang="fr-ca" sz="1050" b="1" dirty="0">
                <a:solidFill>
                  <a:schemeClr val="tx1"/>
                </a:solidFill>
                <a:cs typeface="Arial"/>
              </a:rPr>
              <a:t>% des adultes canadiens avaient suivi des cours d’apprentissage pour adultes. La </a:t>
            </a:r>
            <a:r>
              <a:rPr lang="fr-ca" sz="1050" b="1" u="sng" dirty="0">
                <a:solidFill>
                  <a:schemeClr val="tx1"/>
                </a:solidFill>
                <a:cs typeface="Arial"/>
              </a:rPr>
              <a:t>majorité</a:t>
            </a:r>
            <a:r>
              <a:rPr lang="fr-ca" sz="1050" b="1" dirty="0">
                <a:solidFill>
                  <a:schemeClr val="tx1"/>
                </a:solidFill>
                <a:cs typeface="Arial"/>
              </a:rPr>
              <a:t> (85</a:t>
            </a:r>
            <a:r>
              <a:rPr lang="fr-CA" sz="1050" b="1" dirty="0">
                <a:solidFill>
                  <a:schemeClr val="tx1"/>
                </a:solidFill>
                <a:cs typeface="Arial"/>
              </a:rPr>
              <a:t> </a:t>
            </a:r>
            <a:r>
              <a:rPr lang="fr-ca" sz="1050" b="1" dirty="0">
                <a:solidFill>
                  <a:schemeClr val="tx1"/>
                </a:solidFill>
                <a:cs typeface="Arial"/>
              </a:rPr>
              <a:t>%) des personnes qui avaient suivi de tels cours </a:t>
            </a:r>
            <a:r>
              <a:rPr lang="fr-ca" sz="1050" b="1" u="sng" dirty="0">
                <a:solidFill>
                  <a:schemeClr val="tx1"/>
                </a:solidFill>
                <a:cs typeface="Arial"/>
              </a:rPr>
              <a:t>l’avaient fait pour des raisons liées à leur emploi</a:t>
            </a:r>
            <a:r>
              <a:rPr lang="fr-ca" sz="1050" dirty="0">
                <a:solidFill>
                  <a:schemeClr val="tx1"/>
                </a:solidFill>
                <a:cs typeface="Arial"/>
              </a:rPr>
              <a:t> (notamment pour améliorer leur rendement au travail et leurs perspectives de carrière).</a:t>
            </a:r>
            <a:endParaRPr lang="en-US" sz="1050" dirty="0">
              <a:solidFill>
                <a:schemeClr val="tx1"/>
              </a:solidFill>
            </a:endParaRPr>
          </a:p>
        </p:txBody>
      </p:sp>
      <p:sp>
        <p:nvSpPr>
          <p:cNvPr id="10" name="Rectangle 9">
            <a:extLst>
              <a:ext uri="{FF2B5EF4-FFF2-40B4-BE49-F238E27FC236}">
                <a16:creationId xmlns:a16="http://schemas.microsoft.com/office/drawing/2014/main" id="{56F10261-ADB3-BDFB-F9C5-ABE630855E46}"/>
              </a:ext>
            </a:extLst>
          </p:cNvPr>
          <p:cNvSpPr/>
          <p:nvPr>
            <p:custDataLst>
              <p:tags r:id="rId5"/>
            </p:custDataLst>
          </p:nvPr>
        </p:nvSpPr>
        <p:spPr>
          <a:xfrm>
            <a:off x="4944444" y="1869148"/>
            <a:ext cx="3554556" cy="2204021"/>
          </a:xfrm>
          <a:prstGeom prst="rect">
            <a:avLst/>
          </a:prstGeom>
          <a:solidFill>
            <a:srgbClr val="F2BAC7"/>
          </a:solidFill>
          <a:ln>
            <a:solidFill>
              <a:srgbClr val="F2BAC7"/>
            </a:solidFill>
          </a:ln>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n-CA" sz="1350"/>
          </a:p>
        </p:txBody>
      </p:sp>
      <p:sp>
        <p:nvSpPr>
          <p:cNvPr id="13" name="TextBox 12">
            <a:extLst>
              <a:ext uri="{FF2B5EF4-FFF2-40B4-BE49-F238E27FC236}">
                <a16:creationId xmlns:a16="http://schemas.microsoft.com/office/drawing/2014/main" id="{B59DCA3C-A01F-02EB-66F1-DAB8857CD8DD}"/>
              </a:ext>
            </a:extLst>
          </p:cNvPr>
          <p:cNvSpPr txBox="1"/>
          <p:nvPr>
            <p:custDataLst>
              <p:tags r:id="rId6"/>
            </p:custDataLst>
          </p:nvPr>
        </p:nvSpPr>
        <p:spPr>
          <a:xfrm>
            <a:off x="5024156" y="1976306"/>
            <a:ext cx="3395134" cy="1898853"/>
          </a:xfrm>
          <a:prstGeom prst="rect">
            <a:avLst/>
          </a:prstGeom>
          <a:noFill/>
        </p:spPr>
        <p:txBody>
          <a:bodyPr wrap="square" lIns="68580" tIns="34290" rIns="68580" bIns="34290" rtlCol="0" anchor="t">
            <a:spAutoFit/>
          </a:bodyPr>
          <a:lstStyle/>
          <a:p>
            <a:pPr rtl="0">
              <a:lnSpc>
                <a:spcPct val="125000"/>
              </a:lnSpc>
            </a:pPr>
            <a:r>
              <a:rPr lang="fr-ca" sz="1000" b="1" dirty="0">
                <a:cs typeface="Arial"/>
              </a:rPr>
              <a:t>Le saviez-vous? </a:t>
            </a:r>
          </a:p>
          <a:p>
            <a:pPr rtl="0">
              <a:lnSpc>
                <a:spcPct val="125000"/>
              </a:lnSpc>
            </a:pPr>
            <a:endParaRPr lang="en-US" sz="500" b="1" dirty="0">
              <a:cs typeface="Arial"/>
            </a:endParaRPr>
          </a:p>
          <a:p>
            <a:pPr marL="214313" indent="-214313" rtl="0">
              <a:lnSpc>
                <a:spcPct val="125000"/>
              </a:lnSpc>
              <a:buFont typeface="Arial" panose="020B0604020202020204" pitchFamily="34" charset="0"/>
              <a:buChar char="•"/>
            </a:pPr>
            <a:r>
              <a:rPr lang="fr-ca" sz="900" dirty="0">
                <a:cs typeface="Arial"/>
              </a:rPr>
              <a:t>Les données du premier cycle du PEICA (2012) ont révélé que, bien que le taux de participation à l’apprentissage des adultes au Canada (58</a:t>
            </a:r>
            <a:r>
              <a:rPr lang="fr-CA" sz="900" dirty="0">
                <a:cs typeface="Arial"/>
              </a:rPr>
              <a:t> </a:t>
            </a:r>
            <a:r>
              <a:rPr lang="fr-ca" sz="900" dirty="0">
                <a:cs typeface="Arial"/>
              </a:rPr>
              <a:t>%) soit supérieur à la moyenne de l’OCDE (48</a:t>
            </a:r>
            <a:r>
              <a:rPr lang="fr-CA" sz="900" dirty="0">
                <a:cs typeface="Arial"/>
              </a:rPr>
              <a:t> </a:t>
            </a:r>
            <a:r>
              <a:rPr lang="fr-ca" sz="900" dirty="0">
                <a:cs typeface="Arial"/>
              </a:rPr>
              <a:t>%), il demeure inférieur à celui de pays comme la Nouvelle-Zélande (67</a:t>
            </a:r>
            <a:r>
              <a:rPr lang="fr-CA" sz="900" dirty="0">
                <a:cs typeface="Arial"/>
              </a:rPr>
              <a:t> </a:t>
            </a:r>
            <a:r>
              <a:rPr lang="fr-ca" sz="900" dirty="0">
                <a:cs typeface="Arial"/>
              </a:rPr>
              <a:t>%) et le Danemark (67</a:t>
            </a:r>
            <a:r>
              <a:rPr lang="fr-CA" sz="900" dirty="0">
                <a:cs typeface="Arial"/>
              </a:rPr>
              <a:t> </a:t>
            </a:r>
            <a:r>
              <a:rPr lang="fr-ca" sz="900" dirty="0">
                <a:cs typeface="Arial"/>
              </a:rPr>
              <a:t>%).</a:t>
            </a:r>
          </a:p>
          <a:p>
            <a:pPr marL="214313" indent="-214313" rtl="0">
              <a:lnSpc>
                <a:spcPct val="125000"/>
              </a:lnSpc>
              <a:buFont typeface="Arial" panose="020B0604020202020204" pitchFamily="34" charset="0"/>
              <a:buChar char="•"/>
            </a:pPr>
            <a:endParaRPr lang="en-CA" sz="900" dirty="0">
              <a:cs typeface="Arial"/>
            </a:endParaRPr>
          </a:p>
          <a:p>
            <a:pPr marL="214313" indent="-214313" rtl="0">
              <a:lnSpc>
                <a:spcPct val="125000"/>
              </a:lnSpc>
              <a:buFont typeface="Arial" panose="020B0604020202020204" pitchFamily="34" charset="0"/>
              <a:buChar char="•"/>
            </a:pPr>
            <a:r>
              <a:rPr lang="fr-ca" sz="900" dirty="0">
                <a:cs typeface="Arial"/>
              </a:rPr>
              <a:t>REMARQUE : D</a:t>
            </a:r>
            <a:r>
              <a:rPr lang="fr-CA" sz="900" dirty="0">
                <a:cs typeface="Arial"/>
              </a:rPr>
              <a:t>’</a:t>
            </a:r>
            <a:r>
              <a:rPr lang="fr-ca" sz="900" dirty="0">
                <a:cs typeface="Arial"/>
              </a:rPr>
              <a:t>autres résultats relatifs à l</a:t>
            </a:r>
            <a:r>
              <a:rPr lang="fr-CA" sz="900" dirty="0">
                <a:cs typeface="Arial"/>
              </a:rPr>
              <a:t>’</a:t>
            </a:r>
            <a:r>
              <a:rPr lang="fr-ca" sz="900" dirty="0">
                <a:cs typeface="Arial"/>
              </a:rPr>
              <a:t>apprentissage et à la formation des adultes issus du deuxième cycle du PEICA (2023) seront intégrés dès qu</a:t>
            </a:r>
            <a:r>
              <a:rPr lang="fr-CA" sz="900" dirty="0">
                <a:cs typeface="Arial"/>
              </a:rPr>
              <a:t>’</a:t>
            </a:r>
            <a:r>
              <a:rPr lang="fr-ca" sz="900" dirty="0">
                <a:cs typeface="Arial"/>
              </a:rPr>
              <a:t>ils seront disponibles.</a:t>
            </a:r>
          </a:p>
        </p:txBody>
      </p:sp>
      <p:graphicFrame>
        <p:nvGraphicFramePr>
          <p:cNvPr id="15" name="Chart 8">
            <a:extLst>
              <a:ext uri="{FF2B5EF4-FFF2-40B4-BE49-F238E27FC236}">
                <a16:creationId xmlns:a16="http://schemas.microsoft.com/office/drawing/2014/main" id="{2DBC61BF-8B2A-06AD-A810-B9D5A22ED5D3}"/>
              </a:ext>
            </a:extLst>
          </p:cNvPr>
          <p:cNvGraphicFramePr/>
          <p:nvPr>
            <p:custDataLst>
              <p:tags r:id="rId7"/>
            </p:custDataLst>
            <p:extLst>
              <p:ext uri="{D42A27DB-BD31-4B8C-83A1-F6EECF244321}">
                <p14:modId xmlns:p14="http://schemas.microsoft.com/office/powerpoint/2010/main" val="294259441"/>
              </p:ext>
            </p:extLst>
          </p:nvPr>
        </p:nvGraphicFramePr>
        <p:xfrm>
          <a:off x="322921" y="1526137"/>
          <a:ext cx="4408232" cy="3075410"/>
        </p:xfrm>
        <a:graphic>
          <a:graphicData uri="http://schemas.openxmlformats.org/drawingml/2006/chart">
            <c:chart xmlns:c="http://schemas.openxmlformats.org/drawingml/2006/chart" xmlns:r="http://schemas.openxmlformats.org/officeDocument/2006/relationships" r:id="rId10"/>
          </a:graphicData>
        </a:graphic>
      </p:graphicFrame>
    </p:spTree>
    <p:extLst>
      <p:ext uri="{BB962C8B-B14F-4D97-AF65-F5344CB8AC3E}">
        <p14:creationId xmlns:p14="http://schemas.microsoft.com/office/powerpoint/2010/main" val="40565082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366159" y="370881"/>
            <a:ext cx="6334298" cy="268563"/>
          </a:xfrm>
        </p:spPr>
        <p:txBody>
          <a:bodyPr rtlCol="0">
            <a:noAutofit/>
          </a:bodyPr>
          <a:lstStyle/>
          <a:p>
            <a:pPr rtl="0"/>
            <a:r>
              <a:rPr lang="fr-ca" sz="2100" dirty="0">
                <a:latin typeface="+mj-lt"/>
              </a:rPr>
              <a:t> Aperçu</a:t>
            </a:r>
            <a:endParaRPr lang="en-CA" sz="2100" dirty="0">
              <a:latin typeface="+mj-lt"/>
            </a:endParaRPr>
          </a:p>
        </p:txBody>
      </p:sp>
      <p:sp>
        <p:nvSpPr>
          <p:cNvPr id="4" name="Slide Number Placeholder 3"/>
          <p:cNvSpPr>
            <a:spLocks noGrp="1"/>
          </p:cNvSpPr>
          <p:nvPr>
            <p:ph type="sldNum" sz="quarter" idx="12"/>
            <p:custDataLst>
              <p:tags r:id="rId2"/>
            </p:custDataLst>
          </p:nvPr>
        </p:nvSpPr>
        <p:spPr/>
        <p:txBody>
          <a:bodyPr rtlCol="0"/>
          <a:lstStyle/>
          <a:p>
            <a:pPr rtl="0"/>
            <a:fld id="{2E86C063-E22E-2E4C-A523-54089486E38F}" type="slidenum">
              <a:rPr lang="en-US" smtClean="0">
                <a:solidFill>
                  <a:srgbClr val="FF0000"/>
                </a:solidFill>
              </a:rPr>
              <a:pPr/>
              <a:t>2</a:t>
            </a:fld>
            <a:endParaRPr lang="en-US" dirty="0">
              <a:solidFill>
                <a:srgbClr val="FF0000"/>
              </a:solidFill>
            </a:endParaRPr>
          </a:p>
        </p:txBody>
      </p:sp>
      <p:sp>
        <p:nvSpPr>
          <p:cNvPr id="6" name="TextBox 5"/>
          <p:cNvSpPr txBox="1"/>
          <p:nvPr>
            <p:custDataLst>
              <p:tags r:id="rId3"/>
            </p:custDataLst>
          </p:nvPr>
        </p:nvSpPr>
        <p:spPr>
          <a:xfrm>
            <a:off x="810026" y="1813710"/>
            <a:ext cx="4978920" cy="310406"/>
          </a:xfrm>
          <a:prstGeom prst="rect">
            <a:avLst/>
          </a:prstGeom>
          <a:solidFill>
            <a:schemeClr val="accent2">
              <a:lumMod val="20000"/>
              <a:lumOff val="80000"/>
            </a:schemeClr>
          </a:solidFill>
          <a:ln>
            <a:noFill/>
          </a:ln>
          <a:effectLst/>
          <a:scene3d>
            <a:camera prst="orthographicFront">
              <a:rot lat="0" lon="0" rev="0"/>
            </a:camera>
            <a:lightRig rig="contrasting" dir="t">
              <a:rot lat="0" lon="0" rev="7800000"/>
            </a:lightRig>
          </a:scene3d>
          <a:sp3d>
            <a:bevelT w="139700" h="139700"/>
          </a:sp3d>
        </p:spPr>
        <p:txBody>
          <a:bodyPr wrap="square" lIns="68580" tIns="34290" rIns="68580" bIns="34290" rtlCol="0" anchor="t">
            <a:spAutoFit/>
          </a:bodyPr>
          <a:lstStyle/>
          <a:p>
            <a:pPr marL="214313" indent="-214313" rtl="0">
              <a:lnSpc>
                <a:spcPct val="114000"/>
              </a:lnSpc>
              <a:spcAft>
                <a:spcPts val="900"/>
              </a:spcAft>
              <a:buFont typeface="Wingdings" panose="05000000000000000000" pitchFamily="2" charset="2"/>
              <a:buChar char="Ø"/>
            </a:pPr>
            <a:r>
              <a:rPr lang="fr-ca" sz="1500" b="1" noProof="0" dirty="0"/>
              <a:t>Partie 1 : Contexte</a:t>
            </a:r>
          </a:p>
        </p:txBody>
      </p:sp>
      <p:sp>
        <p:nvSpPr>
          <p:cNvPr id="5" name="TextBox 4"/>
          <p:cNvSpPr txBox="1"/>
          <p:nvPr>
            <p:custDataLst>
              <p:tags r:id="rId4"/>
            </p:custDataLst>
          </p:nvPr>
        </p:nvSpPr>
        <p:spPr>
          <a:xfrm>
            <a:off x="810027" y="2244681"/>
            <a:ext cx="4978923" cy="785151"/>
          </a:xfrm>
          <a:prstGeom prst="rect">
            <a:avLst/>
          </a:prstGeom>
          <a:solidFill>
            <a:schemeClr val="accent1">
              <a:lumMod val="40000"/>
              <a:lumOff val="60000"/>
            </a:schemeClr>
          </a:solidFill>
          <a:ln>
            <a:noFill/>
          </a:ln>
          <a:effectLst/>
          <a:scene3d>
            <a:camera prst="orthographicFront">
              <a:rot lat="0" lon="0" rev="0"/>
            </a:camera>
            <a:lightRig rig="contrasting" dir="t">
              <a:rot lat="0" lon="0" rev="7800000"/>
            </a:lightRig>
          </a:scene3d>
          <a:sp3d>
            <a:bevelT w="139700" h="139700"/>
          </a:sp3d>
        </p:spPr>
        <p:txBody>
          <a:bodyPr wrap="square" lIns="68580" tIns="34290" rIns="68580" bIns="34290" rtlCol="0" anchor="t">
            <a:spAutoFit/>
          </a:bodyPr>
          <a:lstStyle/>
          <a:p>
            <a:pPr marL="214313" indent="-214313" rtl="0">
              <a:lnSpc>
                <a:spcPct val="114000"/>
              </a:lnSpc>
              <a:spcAft>
                <a:spcPts val="600"/>
              </a:spcAft>
              <a:buFont typeface="Wingdings" panose="05000000000000000000" pitchFamily="2" charset="2"/>
              <a:buChar char="Ø"/>
            </a:pPr>
            <a:r>
              <a:rPr lang="fr-ca" sz="1400" b="1" noProof="0" dirty="0"/>
              <a:t>Partie</a:t>
            </a:r>
            <a:r>
              <a:rPr lang="fr-ca" sz="1400" b="1" dirty="0"/>
              <a:t> 2 : Qu’est-ce que l’apprentissage et la formation des adultes, qui sont les principaux intervenants et pourquoi est-ce important?</a:t>
            </a:r>
            <a:endParaRPr lang="en-CA" sz="1400" b="1" dirty="0">
              <a:latin typeface="Century Gothic" panose="020B0502020202020204" pitchFamily="34" charset="0"/>
            </a:endParaRPr>
          </a:p>
        </p:txBody>
      </p:sp>
      <p:sp>
        <p:nvSpPr>
          <p:cNvPr id="11" name="TextBox 10">
            <a:extLst>
              <a:ext uri="{FF2B5EF4-FFF2-40B4-BE49-F238E27FC236}">
                <a16:creationId xmlns:a16="http://schemas.microsoft.com/office/drawing/2014/main" id="{9E0A5EE8-822D-49AB-A3ED-7CB7BB382242}"/>
              </a:ext>
            </a:extLst>
          </p:cNvPr>
          <p:cNvSpPr txBox="1"/>
          <p:nvPr>
            <p:custDataLst>
              <p:tags r:id="rId5"/>
            </p:custDataLst>
          </p:nvPr>
        </p:nvSpPr>
        <p:spPr>
          <a:xfrm>
            <a:off x="810028" y="3165662"/>
            <a:ext cx="4978922" cy="785471"/>
          </a:xfrm>
          <a:prstGeom prst="rect">
            <a:avLst/>
          </a:prstGeom>
          <a:solidFill>
            <a:schemeClr val="accent4">
              <a:lumMod val="20000"/>
              <a:lumOff val="80000"/>
            </a:schemeClr>
          </a:solidFill>
          <a:ln>
            <a:noFill/>
          </a:ln>
          <a:effectLst/>
          <a:scene3d>
            <a:camera prst="orthographicFront">
              <a:rot lat="0" lon="0" rev="0"/>
            </a:camera>
            <a:lightRig rig="contrasting" dir="t">
              <a:rot lat="0" lon="0" rev="7800000"/>
            </a:lightRig>
          </a:scene3d>
          <a:sp3d>
            <a:bevelT w="139700" h="139700"/>
          </a:sp3d>
        </p:spPr>
        <p:txBody>
          <a:bodyPr wrap="square" lIns="68580" tIns="34290" rIns="68580" bIns="34290" rtlCol="0" anchor="t">
            <a:spAutoFit/>
          </a:bodyPr>
          <a:lstStyle/>
          <a:p>
            <a:pPr marL="214313" indent="-214313" rtl="0">
              <a:lnSpc>
                <a:spcPct val="114000"/>
              </a:lnSpc>
              <a:spcAft>
                <a:spcPts val="600"/>
              </a:spcAft>
              <a:buFont typeface="Wingdings" panose="05000000000000000000" pitchFamily="2" charset="2"/>
              <a:buChar char="Ø"/>
            </a:pPr>
            <a:r>
              <a:rPr lang="fr-ca" sz="1400" b="1" noProof="0" dirty="0"/>
              <a:t>Partie</a:t>
            </a:r>
            <a:r>
              <a:rPr lang="fr-ca" sz="1400" b="1" dirty="0"/>
              <a:t> 3 : Tendances à l’échelle du Canada, groupes sous-représentés, considérations relatives aux données</a:t>
            </a:r>
            <a:endParaRPr lang="en-CA" sz="1400" b="1" dirty="0"/>
          </a:p>
        </p:txBody>
      </p:sp>
      <p:sp>
        <p:nvSpPr>
          <p:cNvPr id="7" name="TextBox 6">
            <a:extLst>
              <a:ext uri="{FF2B5EF4-FFF2-40B4-BE49-F238E27FC236}">
                <a16:creationId xmlns:a16="http://schemas.microsoft.com/office/drawing/2014/main" id="{88D7D882-869F-5D9F-FE2D-16E16F38607D}"/>
              </a:ext>
            </a:extLst>
          </p:cNvPr>
          <p:cNvSpPr txBox="1"/>
          <p:nvPr>
            <p:custDataLst>
              <p:tags r:id="rId6"/>
            </p:custDataLst>
          </p:nvPr>
        </p:nvSpPr>
        <p:spPr>
          <a:xfrm>
            <a:off x="479774" y="835203"/>
            <a:ext cx="7230192" cy="761747"/>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rtl="0">
              <a:spcBef>
                <a:spcPct val="20000"/>
              </a:spcBef>
            </a:pPr>
            <a:r>
              <a:rPr lang="fr-ca" sz="1500" b="1" dirty="0">
                <a:cs typeface="Arial"/>
              </a:rPr>
              <a:t>Cette présentation vise à fournir un sommaire des tendances et des données clés relatives à l’apprentissage et à la formation des adultes au Canada. On y aborde notamment les lacunes et les principaux défis.</a:t>
            </a:r>
            <a:endParaRPr lang="en-CA" sz="1500" b="1" dirty="0">
              <a:cs typeface="Arial"/>
            </a:endParaRPr>
          </a:p>
        </p:txBody>
      </p:sp>
      <p:sp>
        <p:nvSpPr>
          <p:cNvPr id="12" name="TextBox 11">
            <a:extLst>
              <a:ext uri="{FF2B5EF4-FFF2-40B4-BE49-F238E27FC236}">
                <a16:creationId xmlns:a16="http://schemas.microsoft.com/office/drawing/2014/main" id="{D20548C3-70F3-D73F-AB13-3379FE294928}"/>
              </a:ext>
            </a:extLst>
          </p:cNvPr>
          <p:cNvSpPr txBox="1"/>
          <p:nvPr>
            <p:custDataLst>
              <p:tags r:id="rId7"/>
            </p:custDataLst>
          </p:nvPr>
        </p:nvSpPr>
        <p:spPr>
          <a:xfrm>
            <a:off x="569581" y="4086963"/>
            <a:ext cx="8270322" cy="300082"/>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rtl="0">
              <a:spcBef>
                <a:spcPct val="20000"/>
              </a:spcBef>
            </a:pPr>
            <a:r>
              <a:rPr lang="fr-ca" sz="1500" dirty="0">
                <a:cs typeface="Arial"/>
              </a:rPr>
              <a:t>La présentation examine la question dans une perspective </a:t>
            </a:r>
            <a:r>
              <a:rPr lang="fr-ca" sz="1500" b="1" dirty="0">
                <a:cs typeface="Arial"/>
              </a:rPr>
              <a:t>stratégique globale</a:t>
            </a:r>
            <a:r>
              <a:rPr lang="fr-ca" sz="1500" dirty="0">
                <a:cs typeface="Arial"/>
              </a:rPr>
              <a:t>.</a:t>
            </a:r>
            <a:endParaRPr lang="en-CA" sz="1500" dirty="0">
              <a:cs typeface="Arial"/>
            </a:endParaRPr>
          </a:p>
        </p:txBody>
      </p:sp>
    </p:spTree>
    <p:extLst>
      <p:ext uri="{BB962C8B-B14F-4D97-AF65-F5344CB8AC3E}">
        <p14:creationId xmlns:p14="http://schemas.microsoft.com/office/powerpoint/2010/main" val="51444226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ectangle 28">
            <a:extLst>
              <a:ext uri="{FF2B5EF4-FFF2-40B4-BE49-F238E27FC236}">
                <a16:creationId xmlns:a16="http://schemas.microsoft.com/office/drawing/2014/main" id="{F1A32243-89D8-A70A-345D-70449CB26240}"/>
              </a:ext>
            </a:extLst>
          </p:cNvPr>
          <p:cNvSpPr/>
          <p:nvPr>
            <p:custDataLst>
              <p:tags r:id="rId1"/>
            </p:custDataLst>
          </p:nvPr>
        </p:nvSpPr>
        <p:spPr>
          <a:xfrm>
            <a:off x="468878" y="2794255"/>
            <a:ext cx="4005393" cy="1760009"/>
          </a:xfrm>
          <a:prstGeom prst="rect">
            <a:avLst/>
          </a:prstGeom>
          <a:solidFill>
            <a:srgbClr val="EAF7F8"/>
          </a:solidFill>
          <a:ln>
            <a:solidFill>
              <a:schemeClr val="bg2">
                <a:lumMod val="20000"/>
                <a:lumOff val="8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n-CA" sz="1350"/>
          </a:p>
        </p:txBody>
      </p:sp>
      <p:sp>
        <p:nvSpPr>
          <p:cNvPr id="23" name="Rectangle 22">
            <a:extLst>
              <a:ext uri="{FF2B5EF4-FFF2-40B4-BE49-F238E27FC236}">
                <a16:creationId xmlns:a16="http://schemas.microsoft.com/office/drawing/2014/main" id="{C9449229-E385-6E8E-5FC5-98A226D5CC67}"/>
              </a:ext>
            </a:extLst>
          </p:cNvPr>
          <p:cNvSpPr/>
          <p:nvPr>
            <p:custDataLst>
              <p:tags r:id="rId2"/>
            </p:custDataLst>
          </p:nvPr>
        </p:nvSpPr>
        <p:spPr>
          <a:xfrm>
            <a:off x="466011" y="728921"/>
            <a:ext cx="3997487" cy="1993367"/>
          </a:xfrm>
          <a:prstGeom prst="rect">
            <a:avLst/>
          </a:prstGeom>
          <a:solidFill>
            <a:schemeClr val="accent4">
              <a:lumMod val="20000"/>
              <a:lumOff val="80000"/>
            </a:schemeClr>
          </a:solidFill>
          <a:ln>
            <a:solidFill>
              <a:schemeClr val="accent6">
                <a:lumMod val="40000"/>
                <a:lumOff val="6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n-CA" sz="1350"/>
          </a:p>
        </p:txBody>
      </p:sp>
      <p:sp>
        <p:nvSpPr>
          <p:cNvPr id="2" name="Title 1">
            <a:extLst>
              <a:ext uri="{FF2B5EF4-FFF2-40B4-BE49-F238E27FC236}">
                <a16:creationId xmlns:a16="http://schemas.microsoft.com/office/drawing/2014/main" id="{44C26089-F4BD-7689-4B0F-F2053B7CDB0E}"/>
              </a:ext>
            </a:extLst>
          </p:cNvPr>
          <p:cNvSpPr>
            <a:spLocks noGrp="1"/>
          </p:cNvSpPr>
          <p:nvPr>
            <p:ph type="title"/>
            <p:custDataLst>
              <p:tags r:id="rId3"/>
            </p:custDataLst>
          </p:nvPr>
        </p:nvSpPr>
        <p:spPr>
          <a:xfrm>
            <a:off x="566636" y="283633"/>
            <a:ext cx="8460426" cy="342041"/>
          </a:xfrm>
        </p:spPr>
        <p:txBody>
          <a:bodyPr vert="horz" lIns="68580" tIns="34290" rIns="68580" bIns="34290" rtlCol="0" anchor="t">
            <a:normAutofit fontScale="90000"/>
          </a:bodyPr>
          <a:lstStyle/>
          <a:p>
            <a:pPr rtl="0"/>
            <a:r>
              <a:rPr lang="fr-ca" sz="1500" dirty="0"/>
              <a:t>La participation aux études postsecondaires est relativement faible chez les apprenants adultes.</a:t>
            </a:r>
          </a:p>
        </p:txBody>
      </p:sp>
      <p:sp>
        <p:nvSpPr>
          <p:cNvPr id="7" name="TextBox 6">
            <a:extLst>
              <a:ext uri="{FF2B5EF4-FFF2-40B4-BE49-F238E27FC236}">
                <a16:creationId xmlns:a16="http://schemas.microsoft.com/office/drawing/2014/main" id="{BA47D9A8-2714-177C-0FCD-2C3441D0EDE6}"/>
              </a:ext>
            </a:extLst>
          </p:cNvPr>
          <p:cNvSpPr txBox="1"/>
          <p:nvPr>
            <p:custDataLst>
              <p:tags r:id="rId4"/>
            </p:custDataLst>
          </p:nvPr>
        </p:nvSpPr>
        <p:spPr>
          <a:xfrm>
            <a:off x="4576048" y="4317833"/>
            <a:ext cx="3390842" cy="438582"/>
          </a:xfrm>
          <a:prstGeom prst="rect">
            <a:avLst/>
          </a:prstGeom>
          <a:noFill/>
        </p:spPr>
        <p:txBody>
          <a:bodyPr wrap="square" lIns="68580" tIns="34290" rIns="68580" bIns="34290" rtlCol="0" anchor="t">
            <a:spAutoFit/>
          </a:bodyPr>
          <a:lstStyle/>
          <a:p>
            <a:pPr defTabSz="342900" rtl="0"/>
            <a:r>
              <a:rPr lang="fr-ca" sz="600" dirty="0">
                <a:solidFill>
                  <a:srgbClr val="000000"/>
                </a:solidFill>
                <a:latin typeface="Arial"/>
              </a:rPr>
              <a:t>Source : </a:t>
            </a:r>
            <a:r>
              <a:rPr lang="fr-ca" sz="600" dirty="0">
                <a:solidFill>
                  <a:srgbClr val="000000"/>
                </a:solidFill>
                <a:ea typeface="+mn-lt"/>
                <a:cs typeface="+mn-lt"/>
              </a:rPr>
              <a:t>Statistique Canada. Tableau 37-10-0015-01 Effectifs postsecondaires, selon le genre de sanction d</a:t>
            </a:r>
            <a:r>
              <a:rPr lang="fr-CA" sz="600" dirty="0">
                <a:solidFill>
                  <a:srgbClr val="000000"/>
                </a:solidFill>
                <a:ea typeface="+mn-lt"/>
                <a:cs typeface="+mn-lt"/>
              </a:rPr>
              <a:t>’</a:t>
            </a:r>
            <a:r>
              <a:rPr lang="fr-ca" sz="600" dirty="0">
                <a:solidFill>
                  <a:srgbClr val="000000"/>
                </a:solidFill>
                <a:ea typeface="+mn-lt"/>
                <a:cs typeface="+mn-lt"/>
              </a:rPr>
              <a:t>études, le groupe d</a:t>
            </a:r>
            <a:r>
              <a:rPr lang="fr-CA" sz="600" dirty="0">
                <a:solidFill>
                  <a:srgbClr val="000000"/>
                </a:solidFill>
                <a:ea typeface="+mn-lt"/>
                <a:cs typeface="+mn-lt"/>
              </a:rPr>
              <a:t>’</a:t>
            </a:r>
            <a:r>
              <a:rPr lang="fr-ca" sz="600" dirty="0">
                <a:solidFill>
                  <a:srgbClr val="000000"/>
                </a:solidFill>
                <a:ea typeface="+mn-lt"/>
                <a:cs typeface="+mn-lt"/>
              </a:rPr>
              <a:t>âge, le régime d</a:t>
            </a:r>
            <a:r>
              <a:rPr lang="fr-CA" sz="600" dirty="0">
                <a:solidFill>
                  <a:srgbClr val="000000"/>
                </a:solidFill>
                <a:ea typeface="+mn-lt"/>
                <a:cs typeface="+mn-lt"/>
              </a:rPr>
              <a:t>’</a:t>
            </a:r>
            <a:r>
              <a:rPr lang="fr-ca" sz="600" dirty="0">
                <a:solidFill>
                  <a:srgbClr val="000000"/>
                </a:solidFill>
                <a:ea typeface="+mn-lt"/>
                <a:cs typeface="+mn-lt"/>
              </a:rPr>
              <a:t>études, le type de programme et le genre de la personne, </a:t>
            </a:r>
            <a:r>
              <a:rPr lang="fr-CA" sz="600" dirty="0">
                <a:solidFill>
                  <a:srgbClr val="000000"/>
                </a:solidFill>
                <a:ea typeface="+mn-lt"/>
                <a:cs typeface="+mn-lt"/>
              </a:rPr>
              <a:t>2022</a:t>
            </a:r>
            <a:r>
              <a:rPr lang="fr-ca" sz="600" dirty="0">
                <a:solidFill>
                  <a:srgbClr val="000000"/>
                </a:solidFill>
                <a:ea typeface="+mn-lt"/>
                <a:cs typeface="+mn-lt"/>
              </a:rPr>
              <a:t> à </a:t>
            </a:r>
            <a:r>
              <a:rPr lang="fr-CA" sz="600" dirty="0">
                <a:solidFill>
                  <a:srgbClr val="000000"/>
                </a:solidFill>
                <a:ea typeface="+mn-lt"/>
                <a:cs typeface="+mn-lt"/>
              </a:rPr>
              <a:t>2023</a:t>
            </a:r>
            <a:endParaRPr lang="en-CA" sz="600" i="1" dirty="0">
              <a:solidFill>
                <a:srgbClr val="000000"/>
              </a:solidFill>
              <a:latin typeface="Arial"/>
              <a:cs typeface="Arial"/>
            </a:endParaRPr>
          </a:p>
          <a:p>
            <a:pPr defTabSz="342900" rtl="0"/>
            <a:endParaRPr lang="en-CA" sz="600" dirty="0">
              <a:solidFill>
                <a:srgbClr val="000000"/>
              </a:solidFill>
              <a:latin typeface="Arial"/>
              <a:cs typeface="Arial"/>
            </a:endParaRPr>
          </a:p>
        </p:txBody>
      </p:sp>
      <p:sp>
        <p:nvSpPr>
          <p:cNvPr id="20" name="TextBox 19">
            <a:extLst>
              <a:ext uri="{FF2B5EF4-FFF2-40B4-BE49-F238E27FC236}">
                <a16:creationId xmlns:a16="http://schemas.microsoft.com/office/drawing/2014/main" id="{A3EDB908-33BD-B798-DB36-66C418E264D9}"/>
              </a:ext>
            </a:extLst>
          </p:cNvPr>
          <p:cNvSpPr txBox="1"/>
          <p:nvPr>
            <p:custDataLst>
              <p:tags r:id="rId5"/>
            </p:custDataLst>
          </p:nvPr>
        </p:nvSpPr>
        <p:spPr>
          <a:xfrm>
            <a:off x="573780" y="827062"/>
            <a:ext cx="3899175" cy="2063642"/>
          </a:xfrm>
          <a:prstGeom prst="rect">
            <a:avLst/>
          </a:prstGeom>
          <a:noFill/>
        </p:spPr>
        <p:txBody>
          <a:bodyPr wrap="square" lIns="68580" tIns="34290" rIns="68580" bIns="34290" rtlCol="0" anchor="t">
            <a:spAutoFit/>
          </a:bodyPr>
          <a:lstStyle/>
          <a:p>
            <a:pPr marL="214313" indent="-214313" rtl="0">
              <a:spcBef>
                <a:spcPct val="20000"/>
              </a:spcBef>
              <a:buFont typeface="Arial"/>
              <a:buChar char="•"/>
            </a:pPr>
            <a:r>
              <a:rPr lang="fr-ca" sz="800" dirty="0">
                <a:ea typeface="+mn-lt"/>
                <a:cs typeface="+mn-lt"/>
              </a:rPr>
              <a:t>Les inscriptions à des programmes d’études postsecondaires (ÉPS) traditionnels (baccalauréat, maîtrise et doctorat) sont beaucoup plus courantes chez les personnes âgées de 29</a:t>
            </a:r>
            <a:r>
              <a:rPr lang="fr-CA" sz="800" dirty="0">
                <a:ea typeface="+mn-lt"/>
                <a:cs typeface="+mn-lt"/>
              </a:rPr>
              <a:t> </a:t>
            </a:r>
            <a:r>
              <a:rPr lang="fr-ca" sz="800" dirty="0">
                <a:ea typeface="+mn-lt"/>
                <a:cs typeface="+mn-lt"/>
              </a:rPr>
              <a:t>ans et moins, qui représentent 83</a:t>
            </a:r>
            <a:r>
              <a:rPr lang="fr-CA" sz="800" dirty="0">
                <a:ea typeface="+mn-lt"/>
                <a:cs typeface="+mn-lt"/>
              </a:rPr>
              <a:t> </a:t>
            </a:r>
            <a:r>
              <a:rPr lang="fr-ca" sz="800" dirty="0">
                <a:ea typeface="+mn-lt"/>
                <a:cs typeface="+mn-lt"/>
              </a:rPr>
              <a:t>% du nombre total d’inscriptions.</a:t>
            </a:r>
            <a:br>
              <a:rPr lang="en-CA" sz="800" dirty="0">
                <a:ea typeface="+mn-lt"/>
                <a:cs typeface="+mn-lt"/>
              </a:rPr>
            </a:br>
            <a:endParaRPr lang="en-US" sz="800" dirty="0">
              <a:highlight>
                <a:srgbClr val="EEAFA4"/>
              </a:highlight>
              <a:cs typeface="Arial"/>
            </a:endParaRPr>
          </a:p>
          <a:p>
            <a:pPr marL="214313" indent="-214313" rtl="0">
              <a:spcBef>
                <a:spcPct val="20000"/>
              </a:spcBef>
              <a:buFont typeface="Arial"/>
              <a:buChar char="•"/>
            </a:pPr>
            <a:r>
              <a:rPr lang="fr-ca" sz="800" dirty="0">
                <a:ea typeface="+mn-lt"/>
                <a:cs typeface="+mn-lt"/>
              </a:rPr>
              <a:t>Le nombre d’inscriptions à tous les autres programmes d’ÉPS (formation, diplôme technique, perfectionnement, etc.) est comparativement plus élevé chez les apprenants adultes plus âgés, les personnes âgées de 30</a:t>
            </a:r>
            <a:r>
              <a:rPr lang="fr-CA" sz="800" dirty="0">
                <a:ea typeface="+mn-lt"/>
                <a:cs typeface="+mn-lt"/>
              </a:rPr>
              <a:t> </a:t>
            </a:r>
            <a:r>
              <a:rPr lang="fr-ca" sz="800" dirty="0">
                <a:ea typeface="+mn-lt"/>
                <a:cs typeface="+mn-lt"/>
              </a:rPr>
              <a:t>ans et plus représentant 27</a:t>
            </a:r>
            <a:r>
              <a:rPr lang="fr-CA" sz="800" dirty="0">
                <a:ea typeface="+mn-lt"/>
                <a:cs typeface="+mn-lt"/>
              </a:rPr>
              <a:t> </a:t>
            </a:r>
            <a:r>
              <a:rPr lang="fr-ca" sz="800" dirty="0">
                <a:ea typeface="+mn-lt"/>
                <a:cs typeface="+mn-lt"/>
              </a:rPr>
              <a:t>% du nombre total d’inscriptions (soit près du double de leur taux d’inscription aux programmes d’ÉPS traditionnels).  </a:t>
            </a:r>
            <a:br>
              <a:rPr lang="en-CA" sz="800" dirty="0">
                <a:ea typeface="+mn-lt"/>
                <a:cs typeface="+mn-lt"/>
              </a:rPr>
            </a:br>
            <a:br>
              <a:rPr lang="en-CA" sz="800" dirty="0">
                <a:ea typeface="+mn-lt"/>
                <a:cs typeface="+mn-lt"/>
              </a:rPr>
            </a:br>
            <a:r>
              <a:rPr lang="fr-ca" sz="800" i="1" dirty="0">
                <a:ea typeface="+mn-lt"/>
                <a:cs typeface="+mn-lt"/>
              </a:rPr>
              <a:t>(Il convient de souligner que la formation non traditionnelle ne comprend pas la formation dispensée à l’extérieur des établissements d’enseignement postsecondaire en raison du manque de données comparables.)</a:t>
            </a:r>
            <a:br>
              <a:rPr lang="en-CA" sz="800" dirty="0">
                <a:ea typeface="+mn-lt"/>
                <a:cs typeface="+mn-lt"/>
              </a:rPr>
            </a:br>
            <a:br>
              <a:rPr lang="en-CA" sz="800" dirty="0">
                <a:ea typeface="+mn-lt"/>
                <a:cs typeface="+mn-lt"/>
              </a:rPr>
            </a:br>
            <a:endParaRPr lang="en-CA" sz="800" dirty="0">
              <a:ea typeface="+mn-lt"/>
              <a:cs typeface="+mn-lt"/>
            </a:endParaRPr>
          </a:p>
        </p:txBody>
      </p:sp>
      <p:sp>
        <p:nvSpPr>
          <p:cNvPr id="22" name="TextBox 21">
            <a:extLst>
              <a:ext uri="{FF2B5EF4-FFF2-40B4-BE49-F238E27FC236}">
                <a16:creationId xmlns:a16="http://schemas.microsoft.com/office/drawing/2014/main" id="{E9544C92-16CD-E6CE-5C2F-F9F8B22CD7E9}"/>
              </a:ext>
            </a:extLst>
          </p:cNvPr>
          <p:cNvSpPr txBox="1"/>
          <p:nvPr>
            <p:custDataLst>
              <p:tags r:id="rId6"/>
            </p:custDataLst>
          </p:nvPr>
        </p:nvSpPr>
        <p:spPr>
          <a:xfrm>
            <a:off x="570654" y="2885826"/>
            <a:ext cx="3997111" cy="1457066"/>
          </a:xfrm>
          <a:prstGeom prst="rect">
            <a:avLst/>
          </a:prstGeom>
          <a:noFill/>
        </p:spPr>
        <p:txBody>
          <a:bodyPr wrap="square" rtlCol="0">
            <a:spAutoFit/>
          </a:bodyPr>
          <a:lstStyle/>
          <a:p>
            <a:pPr marL="214313" indent="-214313" defTabSz="342900" rtl="0">
              <a:spcBef>
                <a:spcPct val="20000"/>
              </a:spcBef>
              <a:buFont typeface="Arial"/>
              <a:buChar char="•"/>
            </a:pPr>
            <a:r>
              <a:rPr lang="fr-ca" sz="800" dirty="0">
                <a:latin typeface="Arial"/>
                <a:cs typeface="Arial"/>
              </a:rPr>
              <a:t>Les adultes qui sont retournés aux ÉPS plus tard dans leur vie étaient plus susceptibles que les jeunes apprenants de répondre aux critères suivants : </a:t>
            </a:r>
            <a:endParaRPr lang="en-US" sz="800" dirty="0">
              <a:latin typeface="Arial"/>
              <a:cs typeface="Arial"/>
            </a:endParaRPr>
          </a:p>
          <a:p>
            <a:pPr marL="557213" lvl="1" indent="-214313" defTabSz="342900" rtl="0">
              <a:lnSpc>
                <a:spcPct val="114000"/>
              </a:lnSpc>
              <a:spcBef>
                <a:spcPct val="20000"/>
              </a:spcBef>
              <a:buFont typeface="Courier New"/>
              <a:buChar char="o"/>
            </a:pPr>
            <a:r>
              <a:rPr lang="fr-ca" sz="800" dirty="0">
                <a:latin typeface="Arial"/>
                <a:cs typeface="Arial"/>
              </a:rPr>
              <a:t>être marié ou avoir un conjoint; </a:t>
            </a:r>
            <a:endParaRPr lang="en-US" sz="800" dirty="0">
              <a:latin typeface="Arial"/>
              <a:cs typeface="Arial"/>
            </a:endParaRPr>
          </a:p>
          <a:p>
            <a:pPr marL="557213" lvl="1" indent="-214313" defTabSz="342900" rtl="0">
              <a:lnSpc>
                <a:spcPct val="114000"/>
              </a:lnSpc>
              <a:spcBef>
                <a:spcPct val="20000"/>
              </a:spcBef>
              <a:buFont typeface="Courier New"/>
              <a:buChar char="o"/>
            </a:pPr>
            <a:r>
              <a:rPr lang="fr-ca" sz="800" dirty="0">
                <a:latin typeface="Arial"/>
                <a:cs typeface="Arial"/>
              </a:rPr>
              <a:t>avoir des enfants </a:t>
            </a:r>
            <a:endParaRPr lang="en-US" sz="800" dirty="0">
              <a:latin typeface="Arial"/>
              <a:cs typeface="Arial"/>
            </a:endParaRPr>
          </a:p>
          <a:p>
            <a:pPr marL="557213" lvl="1" indent="-214313" defTabSz="342900" rtl="0">
              <a:lnSpc>
                <a:spcPct val="114000"/>
              </a:lnSpc>
              <a:spcBef>
                <a:spcPct val="20000"/>
              </a:spcBef>
              <a:buFont typeface="Courier New"/>
              <a:buChar char="o"/>
            </a:pPr>
            <a:r>
              <a:rPr lang="fr-ca" sz="800" dirty="0">
                <a:latin typeface="Arial"/>
                <a:cs typeface="Arial"/>
              </a:rPr>
              <a:t>avoir déjà fait des ÉPS entre 18 et 24</a:t>
            </a:r>
            <a:r>
              <a:rPr lang="fr-CA" sz="800" dirty="0">
                <a:latin typeface="Arial"/>
                <a:cs typeface="Arial"/>
              </a:rPr>
              <a:t> </a:t>
            </a:r>
            <a:r>
              <a:rPr lang="fr-ca" sz="800" dirty="0">
                <a:latin typeface="Arial"/>
                <a:cs typeface="Arial"/>
              </a:rPr>
              <a:t>ans</a:t>
            </a:r>
            <a:endParaRPr lang="en-US" sz="800" dirty="0">
              <a:latin typeface="Arial"/>
              <a:cs typeface="Arial"/>
            </a:endParaRPr>
          </a:p>
          <a:p>
            <a:pPr marL="557213" lvl="1" indent="-214313" defTabSz="342900" rtl="0">
              <a:lnSpc>
                <a:spcPct val="114000"/>
              </a:lnSpc>
              <a:spcBef>
                <a:spcPct val="20000"/>
              </a:spcBef>
              <a:buFont typeface="Courier New"/>
              <a:buChar char="o"/>
            </a:pPr>
            <a:r>
              <a:rPr lang="fr-ca" sz="800" dirty="0">
                <a:latin typeface="Arial"/>
                <a:cs typeface="Arial"/>
              </a:rPr>
              <a:t>occuper un emploi ou posséder une expérience professionnelle </a:t>
            </a:r>
            <a:endParaRPr lang="en-US" sz="800" dirty="0">
              <a:latin typeface="Arial"/>
              <a:cs typeface="Arial"/>
            </a:endParaRPr>
          </a:p>
          <a:p>
            <a:pPr marL="557213" lvl="1" indent="-214313" defTabSz="342900" rtl="0">
              <a:lnSpc>
                <a:spcPct val="114000"/>
              </a:lnSpc>
              <a:spcBef>
                <a:spcPct val="20000"/>
              </a:spcBef>
              <a:buFont typeface="Courier New"/>
              <a:buChar char="o"/>
            </a:pPr>
            <a:r>
              <a:rPr lang="fr-ca" sz="800" dirty="0">
                <a:latin typeface="Arial"/>
                <a:cs typeface="Arial"/>
              </a:rPr>
              <a:t>gagner plus d’argent au travail</a:t>
            </a:r>
            <a:endParaRPr lang="en-US" sz="800" dirty="0">
              <a:latin typeface="Arial"/>
              <a:cs typeface="Arial"/>
            </a:endParaRPr>
          </a:p>
          <a:p>
            <a:pPr marL="557213" lvl="1" indent="-214313" defTabSz="342900" rtl="0">
              <a:lnSpc>
                <a:spcPct val="114000"/>
              </a:lnSpc>
              <a:spcBef>
                <a:spcPct val="20000"/>
              </a:spcBef>
              <a:buFont typeface="Courier New"/>
              <a:buChar char="o"/>
            </a:pPr>
            <a:r>
              <a:rPr lang="fr-ca" sz="800" dirty="0">
                <a:latin typeface="Arial"/>
                <a:cs typeface="Arial"/>
              </a:rPr>
              <a:t>utiliser l’argent gagné grâce au travail, des prêts bancaires privés ou les lignes de crédit pour payer des ÉPS supplémentaires </a:t>
            </a:r>
          </a:p>
        </p:txBody>
      </p:sp>
      <p:sp>
        <p:nvSpPr>
          <p:cNvPr id="31" name="TextBox 30">
            <a:extLst>
              <a:ext uri="{FF2B5EF4-FFF2-40B4-BE49-F238E27FC236}">
                <a16:creationId xmlns:a16="http://schemas.microsoft.com/office/drawing/2014/main" id="{9C00785D-03A0-DC06-C4B0-204F6FC8E688}"/>
              </a:ext>
            </a:extLst>
          </p:cNvPr>
          <p:cNvSpPr txBox="1"/>
          <p:nvPr>
            <p:custDataLst>
              <p:tags r:id="rId7"/>
            </p:custDataLst>
          </p:nvPr>
        </p:nvSpPr>
        <p:spPr>
          <a:xfrm>
            <a:off x="669385" y="4797252"/>
            <a:ext cx="6633656" cy="346249"/>
          </a:xfrm>
          <a:prstGeom prst="rect">
            <a:avLst/>
          </a:prstGeom>
          <a:noFill/>
        </p:spPr>
        <p:txBody>
          <a:bodyPr wrap="square" lIns="68580" tIns="34290" rIns="68580" bIns="34290" rtlCol="0" anchor="t">
            <a:spAutoFit/>
          </a:bodyPr>
          <a:lstStyle/>
          <a:p>
            <a:pPr defTabSz="342900" rtl="0"/>
            <a:r>
              <a:rPr lang="fr-ca" sz="600" dirty="0">
                <a:solidFill>
                  <a:srgbClr val="000000"/>
                </a:solidFill>
                <a:latin typeface="Arial"/>
              </a:rPr>
              <a:t>Source : </a:t>
            </a:r>
            <a:r>
              <a:rPr lang="fr-ca" sz="600" dirty="0">
                <a:solidFill>
                  <a:srgbClr val="000000"/>
                </a:solidFill>
                <a:ea typeface="+mn-lt"/>
                <a:cs typeface="+mn-lt"/>
              </a:rPr>
              <a:t>Statistique Canada. Tableau 37-10-0015-01 Effectifs postsecondaires, selon le genre de sanction d</a:t>
            </a:r>
            <a:r>
              <a:rPr lang="fr-CA" sz="600" dirty="0">
                <a:solidFill>
                  <a:srgbClr val="000000"/>
                </a:solidFill>
                <a:ea typeface="+mn-lt"/>
                <a:cs typeface="+mn-lt"/>
              </a:rPr>
              <a:t>’</a:t>
            </a:r>
            <a:r>
              <a:rPr lang="fr-ca" sz="600" dirty="0">
                <a:solidFill>
                  <a:srgbClr val="000000"/>
                </a:solidFill>
                <a:ea typeface="+mn-lt"/>
                <a:cs typeface="+mn-lt"/>
              </a:rPr>
              <a:t>études, le groupe d</a:t>
            </a:r>
            <a:r>
              <a:rPr lang="fr-CA" sz="600" dirty="0">
                <a:solidFill>
                  <a:srgbClr val="000000"/>
                </a:solidFill>
                <a:ea typeface="+mn-lt"/>
                <a:cs typeface="+mn-lt"/>
              </a:rPr>
              <a:t>’</a:t>
            </a:r>
            <a:r>
              <a:rPr lang="fr-ca" sz="600" dirty="0">
                <a:solidFill>
                  <a:srgbClr val="000000"/>
                </a:solidFill>
                <a:ea typeface="+mn-lt"/>
                <a:cs typeface="+mn-lt"/>
              </a:rPr>
              <a:t>âge, le régime d</a:t>
            </a:r>
            <a:r>
              <a:rPr lang="fr-CA" sz="600" dirty="0">
                <a:solidFill>
                  <a:srgbClr val="000000"/>
                </a:solidFill>
                <a:ea typeface="+mn-lt"/>
                <a:cs typeface="+mn-lt"/>
              </a:rPr>
              <a:t>’</a:t>
            </a:r>
            <a:r>
              <a:rPr lang="fr-ca" sz="600" dirty="0">
                <a:solidFill>
                  <a:srgbClr val="000000"/>
                </a:solidFill>
                <a:ea typeface="+mn-lt"/>
                <a:cs typeface="+mn-lt"/>
              </a:rPr>
              <a:t>études, le type de programme et le genre de la personne, </a:t>
            </a:r>
            <a:r>
              <a:rPr lang="fr-CA" sz="600" dirty="0">
                <a:solidFill>
                  <a:srgbClr val="000000"/>
                </a:solidFill>
                <a:ea typeface="+mn-lt"/>
                <a:cs typeface="+mn-lt"/>
              </a:rPr>
              <a:t>2022</a:t>
            </a:r>
            <a:r>
              <a:rPr lang="fr-ca" sz="600" dirty="0">
                <a:solidFill>
                  <a:srgbClr val="000000"/>
                </a:solidFill>
                <a:ea typeface="+mn-lt"/>
                <a:cs typeface="+mn-lt"/>
              </a:rPr>
              <a:t> à </a:t>
            </a:r>
            <a:r>
              <a:rPr lang="fr-CA" sz="600" dirty="0">
                <a:solidFill>
                  <a:srgbClr val="000000"/>
                </a:solidFill>
                <a:ea typeface="+mn-lt"/>
                <a:cs typeface="+mn-lt"/>
              </a:rPr>
              <a:t>2023</a:t>
            </a:r>
            <a:r>
              <a:rPr lang="fr-ca" sz="600" dirty="0">
                <a:solidFill>
                  <a:srgbClr val="000000"/>
                </a:solidFill>
                <a:ea typeface="+mn-lt"/>
                <a:cs typeface="+mn-lt"/>
              </a:rPr>
              <a:t>; SRSA (2020) </a:t>
            </a:r>
            <a:r>
              <a:rPr lang="fr-ca" sz="600" dirty="0">
                <a:solidFill>
                  <a:srgbClr val="000000"/>
                </a:solidFill>
                <a:ea typeface="+mn-lt"/>
                <a:cs typeface="+mn-lt"/>
                <a:hlinkClick r:id="rId13"/>
              </a:rPr>
              <a:t>«</a:t>
            </a:r>
            <a:r>
              <a:rPr lang="fr-CA" sz="600" dirty="0">
                <a:solidFill>
                  <a:srgbClr val="000000"/>
                </a:solidFill>
                <a:ea typeface="+mn-lt"/>
                <a:cs typeface="+mn-lt"/>
                <a:hlinkClick r:id="rId13"/>
              </a:rPr>
              <a:t> </a:t>
            </a:r>
            <a:r>
              <a:rPr lang="fr-ca" sz="600" dirty="0">
                <a:solidFill>
                  <a:srgbClr val="000000"/>
                </a:solidFill>
                <a:ea typeface="+mn-lt"/>
                <a:cs typeface="+mn-lt"/>
                <a:hlinkClick r:id="rId13"/>
              </a:rPr>
              <a:t>Caractéristiques des adultes qui retournent aux études : Comprendre les obstacles à l’apprentissage des adultes – Rapport final</a:t>
            </a:r>
            <a:r>
              <a:rPr lang="fr-CA" sz="600" dirty="0">
                <a:solidFill>
                  <a:srgbClr val="000000"/>
                </a:solidFill>
                <a:ea typeface="+mn-lt"/>
                <a:cs typeface="+mn-lt"/>
                <a:hlinkClick r:id="rId13"/>
              </a:rPr>
              <a:t> </a:t>
            </a:r>
            <a:r>
              <a:rPr lang="fr-ca" sz="600" dirty="0">
                <a:solidFill>
                  <a:srgbClr val="000000"/>
                </a:solidFill>
                <a:ea typeface="+mn-lt"/>
                <a:cs typeface="+mn-lt"/>
                <a:hlinkClick r:id="rId13"/>
              </a:rPr>
              <a:t>»</a:t>
            </a:r>
            <a:r>
              <a:rPr lang="en-CA" sz="600" i="1" dirty="0">
                <a:solidFill>
                  <a:srgbClr val="000000"/>
                </a:solidFill>
                <a:latin typeface="Arial"/>
                <a:cs typeface="Arial"/>
              </a:rPr>
              <a:t>.</a:t>
            </a:r>
          </a:p>
          <a:p>
            <a:pPr defTabSz="342900" rtl="0"/>
            <a:endParaRPr lang="en-CA" sz="600" dirty="0">
              <a:solidFill>
                <a:srgbClr val="000000"/>
              </a:solidFill>
              <a:latin typeface="Arial"/>
              <a:cs typeface="Arial"/>
            </a:endParaRPr>
          </a:p>
        </p:txBody>
      </p:sp>
      <p:sp>
        <p:nvSpPr>
          <p:cNvPr id="32" name="Slide Number Placeholder 1">
            <a:extLst>
              <a:ext uri="{FF2B5EF4-FFF2-40B4-BE49-F238E27FC236}">
                <a16:creationId xmlns:a16="http://schemas.microsoft.com/office/drawing/2014/main" id="{170B2B86-05E4-9211-6517-9FFF6204A147}"/>
              </a:ext>
            </a:extLst>
          </p:cNvPr>
          <p:cNvSpPr txBox="1">
            <a:spLocks/>
          </p:cNvSpPr>
          <p:nvPr>
            <p:custDataLst>
              <p:tags r:id="rId8"/>
            </p:custDataLst>
          </p:nvPr>
        </p:nvSpPr>
        <p:spPr>
          <a:xfrm>
            <a:off x="8419289" y="4823682"/>
            <a:ext cx="2133600" cy="273844"/>
          </a:xfrm>
          <a:prstGeom prst="rect">
            <a:avLst/>
          </a:prstGeom>
        </p:spPr>
        <p:txBody>
          <a:bodyPr rtlCol="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rtl="0"/>
            <a:fld id="{ABCE2B6B-7FFE-FA46-BED3-31567387080B}" type="slidenum">
              <a:rPr lang="en-US" sz="900">
                <a:solidFill>
                  <a:schemeClr val="bg1">
                    <a:lumMod val="50000"/>
                  </a:schemeClr>
                </a:solidFill>
              </a:rPr>
              <a:pPr/>
              <a:t>20</a:t>
            </a:fld>
            <a:endParaRPr lang="en-US" sz="900">
              <a:solidFill>
                <a:schemeClr val="bg1">
                  <a:lumMod val="50000"/>
                </a:schemeClr>
              </a:solidFill>
            </a:endParaRPr>
          </a:p>
        </p:txBody>
      </p:sp>
      <p:sp>
        <p:nvSpPr>
          <p:cNvPr id="3" name="TextBox 2">
            <a:extLst>
              <a:ext uri="{FF2B5EF4-FFF2-40B4-BE49-F238E27FC236}">
                <a16:creationId xmlns:a16="http://schemas.microsoft.com/office/drawing/2014/main" id="{49E9B704-56D3-26D1-D3B7-248350D89F4E}"/>
              </a:ext>
            </a:extLst>
          </p:cNvPr>
          <p:cNvSpPr txBox="1"/>
          <p:nvPr>
            <p:custDataLst>
              <p:tags r:id="rId9"/>
            </p:custDataLst>
          </p:nvPr>
        </p:nvSpPr>
        <p:spPr>
          <a:xfrm>
            <a:off x="4576047" y="3922522"/>
            <a:ext cx="4451015" cy="438582"/>
          </a:xfrm>
          <a:prstGeom prst="rect">
            <a:avLst/>
          </a:prstGeom>
          <a:noFill/>
        </p:spPr>
        <p:txBody>
          <a:bodyPr wrap="square" lIns="68580" tIns="34290" rIns="68580" bIns="34290" rtlCol="0" anchor="t">
            <a:spAutoFit/>
          </a:bodyPr>
          <a:lstStyle/>
          <a:p>
            <a:pPr defTabSz="342900" rtl="0"/>
            <a:r>
              <a:rPr lang="fr-ca" sz="600" dirty="0">
                <a:solidFill>
                  <a:srgbClr val="000000"/>
                </a:solidFill>
                <a:latin typeface="Arial"/>
                <a:cs typeface="Arial"/>
              </a:rPr>
              <a:t>* Remarque :</a:t>
            </a:r>
            <a:r>
              <a:rPr lang="fr-CA" sz="600" dirty="0">
                <a:solidFill>
                  <a:srgbClr val="000000"/>
                </a:solidFill>
                <a:latin typeface="Arial"/>
                <a:cs typeface="Arial"/>
              </a:rPr>
              <a:t> </a:t>
            </a:r>
            <a:r>
              <a:rPr lang="fr-ca" sz="600" dirty="0">
                <a:solidFill>
                  <a:srgbClr val="000000"/>
                </a:solidFill>
                <a:latin typeface="Arial"/>
                <a:cs typeface="Arial"/>
              </a:rPr>
              <a:t>Les programmes traditionnels d’ÉPS</a:t>
            </a:r>
            <a:r>
              <a:rPr lang="fr-ca" sz="600" dirty="0">
                <a:solidFill>
                  <a:srgbClr val="000000"/>
                </a:solidFill>
                <a:ea typeface="+mn-lt"/>
                <a:cs typeface="+mn-lt"/>
              </a:rPr>
              <a:t> comprennent les programmes de premier et deuxième cycles, les programmes postérieurs au baccalauréat et les programmes de résidence du domaine de la santé.</a:t>
            </a:r>
            <a:br>
              <a:rPr lang="en-CA" sz="600" dirty="0">
                <a:solidFill>
                  <a:srgbClr val="000000"/>
                </a:solidFill>
                <a:ea typeface="+mn-lt"/>
                <a:cs typeface="+mn-lt"/>
              </a:rPr>
            </a:br>
            <a:r>
              <a:rPr lang="fr-ca" sz="600" dirty="0">
                <a:solidFill>
                  <a:srgbClr val="000000"/>
                </a:solidFill>
                <a:ea typeface="+mn-lt"/>
                <a:cs typeface="+mn-lt"/>
              </a:rPr>
              <a:t>Les programmes d</a:t>
            </a:r>
            <a:r>
              <a:rPr lang="fr-CA" sz="600" dirty="0">
                <a:solidFill>
                  <a:srgbClr val="000000"/>
                </a:solidFill>
                <a:ea typeface="+mn-lt"/>
                <a:cs typeface="+mn-lt"/>
              </a:rPr>
              <a:t>’</a:t>
            </a:r>
            <a:r>
              <a:rPr lang="fr-ca" sz="600" dirty="0">
                <a:solidFill>
                  <a:srgbClr val="000000"/>
                </a:solidFill>
                <a:ea typeface="+mn-lt"/>
                <a:cs typeface="+mn-lt"/>
              </a:rPr>
              <a:t>ÉPS non traditionnels comprennent des programmes d</a:t>
            </a:r>
            <a:r>
              <a:rPr lang="fr-CA" sz="600" dirty="0">
                <a:solidFill>
                  <a:srgbClr val="000000"/>
                </a:solidFill>
                <a:ea typeface="+mn-lt"/>
                <a:cs typeface="+mn-lt"/>
              </a:rPr>
              <a:t>’</a:t>
            </a:r>
            <a:r>
              <a:rPr lang="fr-ca" sz="600" dirty="0">
                <a:solidFill>
                  <a:srgbClr val="000000"/>
                </a:solidFill>
                <a:ea typeface="+mn-lt"/>
                <a:cs typeface="+mn-lt"/>
              </a:rPr>
              <a:t>éducation et d</a:t>
            </a:r>
            <a:r>
              <a:rPr lang="fr-CA" sz="600" dirty="0">
                <a:solidFill>
                  <a:srgbClr val="000000"/>
                </a:solidFill>
                <a:ea typeface="+mn-lt"/>
                <a:cs typeface="+mn-lt"/>
              </a:rPr>
              <a:t>’</a:t>
            </a:r>
            <a:r>
              <a:rPr lang="fr-ca" sz="600" dirty="0">
                <a:solidFill>
                  <a:srgbClr val="000000"/>
                </a:solidFill>
                <a:ea typeface="+mn-lt"/>
                <a:cs typeface="+mn-lt"/>
              </a:rPr>
              <a:t>acquisition de compétences de base, les programmes de formation professionnelle, technique ou spécialisée, ainsi que les cours hors programme.</a:t>
            </a:r>
          </a:p>
        </p:txBody>
      </p:sp>
      <p:graphicFrame>
        <p:nvGraphicFramePr>
          <p:cNvPr id="8" name="Chart 7">
            <a:extLst>
              <a:ext uri="{FF2B5EF4-FFF2-40B4-BE49-F238E27FC236}">
                <a16:creationId xmlns:a16="http://schemas.microsoft.com/office/drawing/2014/main" id="{688CDB87-33B0-0019-8634-7F9A569E865A}"/>
              </a:ext>
            </a:extLst>
          </p:cNvPr>
          <p:cNvGraphicFramePr/>
          <p:nvPr>
            <p:custDataLst>
              <p:tags r:id="rId10"/>
            </p:custDataLst>
            <p:extLst>
              <p:ext uri="{D42A27DB-BD31-4B8C-83A1-F6EECF244321}">
                <p14:modId xmlns:p14="http://schemas.microsoft.com/office/powerpoint/2010/main" val="235991622"/>
              </p:ext>
            </p:extLst>
          </p:nvPr>
        </p:nvGraphicFramePr>
        <p:xfrm>
          <a:off x="4578474" y="726216"/>
          <a:ext cx="4396246" cy="3198085"/>
        </p:xfrm>
        <a:graphic>
          <a:graphicData uri="http://schemas.openxmlformats.org/drawingml/2006/chart">
            <c:chart xmlns:c="http://schemas.openxmlformats.org/drawingml/2006/chart" xmlns:r="http://schemas.openxmlformats.org/officeDocument/2006/relationships" r:id="rId14"/>
          </a:graphicData>
        </a:graphic>
      </p:graphicFrame>
    </p:spTree>
    <p:extLst>
      <p:ext uri="{BB962C8B-B14F-4D97-AF65-F5344CB8AC3E}">
        <p14:creationId xmlns:p14="http://schemas.microsoft.com/office/powerpoint/2010/main" val="369824680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EE1850-D8C3-4937-049B-4D3AE9398ADE}"/>
              </a:ext>
            </a:extLst>
          </p:cNvPr>
          <p:cNvSpPr>
            <a:spLocks noGrp="1"/>
          </p:cNvSpPr>
          <p:nvPr>
            <p:ph type="title"/>
            <p:custDataLst>
              <p:tags r:id="rId1"/>
            </p:custDataLst>
          </p:nvPr>
        </p:nvSpPr>
        <p:spPr>
          <a:xfrm>
            <a:off x="457200" y="240333"/>
            <a:ext cx="8528538" cy="444350"/>
          </a:xfrm>
        </p:spPr>
        <p:txBody>
          <a:bodyPr rtlCol="0">
            <a:noAutofit/>
          </a:bodyPr>
          <a:lstStyle/>
          <a:p>
            <a:pPr rtl="0"/>
            <a:r>
              <a:rPr lang="fr-ca" sz="1500" dirty="0"/>
              <a:t>Le soutien des employeurs joue un rôle clé dans l’apprentissage et la formation des adultes</a:t>
            </a:r>
          </a:p>
        </p:txBody>
      </p:sp>
      <p:sp>
        <p:nvSpPr>
          <p:cNvPr id="4" name="Slide Number Placeholder 3">
            <a:extLst>
              <a:ext uri="{FF2B5EF4-FFF2-40B4-BE49-F238E27FC236}">
                <a16:creationId xmlns:a16="http://schemas.microsoft.com/office/drawing/2014/main" id="{9756AE26-F05C-F7F3-7EC6-0C074D5749BD}"/>
              </a:ext>
            </a:extLst>
          </p:cNvPr>
          <p:cNvSpPr>
            <a:spLocks noGrp="1"/>
          </p:cNvSpPr>
          <p:nvPr>
            <p:ph type="sldNum" sz="quarter" idx="12"/>
            <p:custDataLst>
              <p:tags r:id="rId2"/>
            </p:custDataLst>
          </p:nvPr>
        </p:nvSpPr>
        <p:spPr/>
        <p:txBody>
          <a:bodyPr rtlCol="0"/>
          <a:lstStyle/>
          <a:p>
            <a:pPr rtl="0"/>
            <a:fld id="{2E86C063-E22E-2E4C-A523-54089486E38F}" type="slidenum">
              <a:rPr lang="en-US" dirty="0" smtClean="0"/>
              <a:t>21</a:t>
            </a:fld>
            <a:endParaRPr lang="en-US"/>
          </a:p>
        </p:txBody>
      </p:sp>
      <p:sp>
        <p:nvSpPr>
          <p:cNvPr id="12" name="TextBox 11">
            <a:extLst>
              <a:ext uri="{FF2B5EF4-FFF2-40B4-BE49-F238E27FC236}">
                <a16:creationId xmlns:a16="http://schemas.microsoft.com/office/drawing/2014/main" id="{988DCEB9-8766-FE5D-3C59-4B7735F97F92}"/>
              </a:ext>
            </a:extLst>
          </p:cNvPr>
          <p:cNvSpPr txBox="1"/>
          <p:nvPr>
            <p:custDataLst>
              <p:tags r:id="rId3"/>
            </p:custDataLst>
          </p:nvPr>
        </p:nvSpPr>
        <p:spPr>
          <a:xfrm>
            <a:off x="457200" y="4823393"/>
            <a:ext cx="8091377" cy="161583"/>
          </a:xfrm>
          <a:prstGeom prst="rect">
            <a:avLst/>
          </a:prstGeom>
          <a:noFill/>
        </p:spPr>
        <p:txBody>
          <a:bodyPr wrap="square" lIns="68580" tIns="34290" rIns="68580" bIns="34290" rtlCol="0" anchor="t">
            <a:spAutoFit/>
          </a:bodyPr>
          <a:lstStyle/>
          <a:p>
            <a:pPr defTabSz="342900" rtl="0"/>
            <a:r>
              <a:rPr lang="fr-ca" sz="600" dirty="0">
                <a:solidFill>
                  <a:srgbClr val="000000"/>
                </a:solidFill>
                <a:latin typeface="Arial"/>
              </a:rPr>
              <a:t>Source : PEICA de l’OCDE (2023). Les pourcentages étant arrondis, leur somme n</a:t>
            </a:r>
            <a:r>
              <a:rPr lang="fr-CA" sz="600" dirty="0">
                <a:solidFill>
                  <a:srgbClr val="000000"/>
                </a:solidFill>
                <a:latin typeface="Arial"/>
              </a:rPr>
              <a:t>’</a:t>
            </a:r>
            <a:r>
              <a:rPr lang="fr-ca" sz="600" dirty="0">
                <a:solidFill>
                  <a:srgbClr val="000000"/>
                </a:solidFill>
                <a:latin typeface="Arial"/>
              </a:rPr>
              <a:t>est pas égale à 100.</a:t>
            </a:r>
            <a:endParaRPr lang="en-CA" sz="600" i="1" dirty="0">
              <a:solidFill>
                <a:srgbClr val="000000"/>
              </a:solidFill>
              <a:latin typeface="Arial"/>
              <a:cs typeface="Arial"/>
            </a:endParaRPr>
          </a:p>
        </p:txBody>
      </p:sp>
      <p:sp>
        <p:nvSpPr>
          <p:cNvPr id="29" name="Rectangle 28">
            <a:extLst>
              <a:ext uri="{FF2B5EF4-FFF2-40B4-BE49-F238E27FC236}">
                <a16:creationId xmlns:a16="http://schemas.microsoft.com/office/drawing/2014/main" id="{86173EDE-496A-0B4C-5CFF-84665A19CAA4}"/>
              </a:ext>
            </a:extLst>
          </p:cNvPr>
          <p:cNvSpPr/>
          <p:nvPr>
            <p:custDataLst>
              <p:tags r:id="rId4"/>
            </p:custDataLst>
          </p:nvPr>
        </p:nvSpPr>
        <p:spPr>
          <a:xfrm>
            <a:off x="546319" y="763695"/>
            <a:ext cx="7772763" cy="506013"/>
          </a:xfrm>
          <a:prstGeom prst="rect">
            <a:avLst/>
          </a:prstGeom>
          <a:solidFill>
            <a:schemeClr val="accent4">
              <a:lumMod val="40000"/>
              <a:lumOff val="60000"/>
            </a:schemeClr>
          </a:solidFill>
          <a:ln>
            <a:solidFill>
              <a:schemeClr val="accent5">
                <a:lumMod val="40000"/>
                <a:lumOff val="60000"/>
              </a:schemeClr>
            </a:solidFill>
          </a:ln>
        </p:spPr>
        <p:style>
          <a:lnRef idx="1">
            <a:schemeClr val="accent1"/>
          </a:lnRef>
          <a:fillRef idx="3">
            <a:schemeClr val="accent1"/>
          </a:fillRef>
          <a:effectRef idx="2">
            <a:schemeClr val="accent1"/>
          </a:effectRef>
          <a:fontRef idx="minor">
            <a:schemeClr val="lt1"/>
          </a:fontRef>
        </p:style>
        <p:txBody>
          <a:bodyPr lIns="68580" tIns="34290" rIns="68580" bIns="34290" rtlCol="0" anchor="ctr"/>
          <a:lstStyle/>
          <a:p>
            <a:pPr rtl="0">
              <a:lnSpc>
                <a:spcPct val="114000"/>
              </a:lnSpc>
            </a:pPr>
            <a:r>
              <a:rPr lang="fr-ca" sz="1050" b="1" dirty="0">
                <a:solidFill>
                  <a:schemeClr val="tx1"/>
                </a:solidFill>
              </a:rPr>
              <a:t>Le PEICA (2023) a constaté que les adultes qui reçoivent le soutien de leur employeur sont </a:t>
            </a:r>
            <a:r>
              <a:rPr lang="fr-ca" sz="1050" b="1" u="sng" dirty="0">
                <a:solidFill>
                  <a:schemeClr val="tx1"/>
                </a:solidFill>
              </a:rPr>
              <a:t>considérablement</a:t>
            </a:r>
            <a:r>
              <a:rPr lang="fr-ca" sz="1050" b="1" dirty="0">
                <a:solidFill>
                  <a:schemeClr val="tx1"/>
                </a:solidFill>
              </a:rPr>
              <a:t> plus susceptibles de participer à l’apprentissage et à la formation des adultes que ceux qui n’en bénéficient pas.</a:t>
            </a:r>
            <a:endParaRPr lang="en-US" sz="1350" b="1" dirty="0">
              <a:solidFill>
                <a:schemeClr val="tx1"/>
              </a:solidFill>
            </a:endParaRPr>
          </a:p>
        </p:txBody>
      </p:sp>
      <p:sp>
        <p:nvSpPr>
          <p:cNvPr id="8" name="TextBox 7">
            <a:extLst>
              <a:ext uri="{FF2B5EF4-FFF2-40B4-BE49-F238E27FC236}">
                <a16:creationId xmlns:a16="http://schemas.microsoft.com/office/drawing/2014/main" id="{93A2C15A-027C-8F0A-1496-4DF8DC610512}"/>
              </a:ext>
            </a:extLst>
          </p:cNvPr>
          <p:cNvSpPr txBox="1"/>
          <p:nvPr>
            <p:custDataLst>
              <p:tags r:id="rId5"/>
            </p:custDataLst>
          </p:nvPr>
        </p:nvSpPr>
        <p:spPr>
          <a:xfrm>
            <a:off x="4432701" y="1325838"/>
            <a:ext cx="4025681" cy="3374001"/>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rtl="0"/>
            <a:r>
              <a:rPr lang="fr-ca" sz="1000" b="1" dirty="0">
                <a:cs typeface="Arial"/>
              </a:rPr>
              <a:t>Divers facteurs liés à l</a:t>
            </a:r>
            <a:r>
              <a:rPr lang="fr-CA" sz="1000" b="1" dirty="0">
                <a:cs typeface="Arial"/>
              </a:rPr>
              <a:t>’</a:t>
            </a:r>
            <a:r>
              <a:rPr lang="fr-ca" sz="1000" b="1" dirty="0">
                <a:cs typeface="Arial"/>
              </a:rPr>
              <a:t>emploi ont également été associés à des taux de participation plus élevés à la formation des adultes :​</a:t>
            </a:r>
            <a:r>
              <a:rPr lang="fr-ca" sz="1000" dirty="0">
                <a:cs typeface="Arial"/>
              </a:rPr>
              <a:t>​</a:t>
            </a:r>
          </a:p>
          <a:p>
            <a:pPr rtl="0"/>
            <a:endParaRPr lang="en-US" sz="1000" dirty="0">
              <a:cs typeface="Arial"/>
            </a:endParaRPr>
          </a:p>
          <a:p>
            <a:pPr marL="600075" lvl="1" indent="-257175" rtl="0">
              <a:buFont typeface="Courier New,monospace"/>
              <a:buChar char="o"/>
            </a:pPr>
            <a:r>
              <a:rPr lang="fr-ca" sz="900" b="1" dirty="0">
                <a:cs typeface="Arial"/>
              </a:rPr>
              <a:t>Taille de l’entreprise</a:t>
            </a:r>
            <a:r>
              <a:rPr lang="fr-ca" sz="900" dirty="0">
                <a:cs typeface="Arial"/>
              </a:rPr>
              <a:t> : En 2023, 76</a:t>
            </a:r>
            <a:r>
              <a:rPr lang="fr-CA" sz="900" dirty="0">
                <a:cs typeface="Arial"/>
              </a:rPr>
              <a:t> </a:t>
            </a:r>
            <a:r>
              <a:rPr lang="fr-ca" sz="900" dirty="0">
                <a:cs typeface="Arial"/>
              </a:rPr>
              <a:t>% des travailleurs employés dans des entreprises de plus de 250</a:t>
            </a:r>
            <a:r>
              <a:rPr lang="fr-CA" sz="900" dirty="0">
                <a:cs typeface="Arial"/>
              </a:rPr>
              <a:t> </a:t>
            </a:r>
            <a:r>
              <a:rPr lang="fr-ca" sz="900" dirty="0">
                <a:cs typeface="Arial"/>
              </a:rPr>
              <a:t>personnes ont participé à des formations, contre 57</a:t>
            </a:r>
            <a:r>
              <a:rPr lang="fr-CA" sz="900" dirty="0">
                <a:cs typeface="Arial"/>
              </a:rPr>
              <a:t> </a:t>
            </a:r>
            <a:r>
              <a:rPr lang="fr-ca" sz="900" dirty="0">
                <a:cs typeface="Arial"/>
              </a:rPr>
              <a:t>% des travailleurs employés dans des entreprises employant 10</a:t>
            </a:r>
            <a:r>
              <a:rPr lang="fr-CA" sz="900" dirty="0">
                <a:cs typeface="Arial"/>
              </a:rPr>
              <a:t> </a:t>
            </a:r>
            <a:r>
              <a:rPr lang="fr-ca" sz="900" dirty="0">
                <a:cs typeface="Arial"/>
              </a:rPr>
              <a:t>personnes ou moins.</a:t>
            </a:r>
          </a:p>
          <a:p>
            <a:pPr marL="600075" lvl="1" indent="-257175" rtl="0">
              <a:buFont typeface="Courier New,monospace"/>
              <a:buChar char="o"/>
            </a:pPr>
            <a:endParaRPr lang="en-CA" sz="900" dirty="0">
              <a:cs typeface="Arial"/>
            </a:endParaRPr>
          </a:p>
          <a:p>
            <a:pPr marL="600075" lvl="1" indent="-257175" rtl="0">
              <a:buFont typeface="Courier New,monospace"/>
              <a:buChar char="o"/>
            </a:pPr>
            <a:r>
              <a:rPr lang="fr-ca" sz="900" b="1" dirty="0">
                <a:cs typeface="Arial"/>
              </a:rPr>
              <a:t>Secteur public c. secteur privé</a:t>
            </a:r>
            <a:r>
              <a:rPr lang="fr-ca" sz="900" dirty="0">
                <a:cs typeface="Arial"/>
              </a:rPr>
              <a:t> : 78</a:t>
            </a:r>
            <a:r>
              <a:rPr lang="fr-CA" sz="900" dirty="0">
                <a:cs typeface="Arial"/>
              </a:rPr>
              <a:t> </a:t>
            </a:r>
            <a:r>
              <a:rPr lang="fr-ca" sz="900" dirty="0">
                <a:cs typeface="Arial"/>
              </a:rPr>
              <a:t>% des travailleurs du secteur public ont participé à l’apprentissage et à la formation des adultes en 2023, contre 60</a:t>
            </a:r>
            <a:r>
              <a:rPr lang="fr-CA" sz="900" dirty="0">
                <a:cs typeface="Arial"/>
              </a:rPr>
              <a:t> </a:t>
            </a:r>
            <a:r>
              <a:rPr lang="fr-ca" sz="900" dirty="0">
                <a:cs typeface="Arial"/>
              </a:rPr>
              <a:t>% des travailleurs du secteur privé.​</a:t>
            </a:r>
          </a:p>
          <a:p>
            <a:pPr marL="600075" lvl="1" indent="-257175" rtl="0">
              <a:buFont typeface="Courier New,monospace"/>
              <a:buChar char="o"/>
            </a:pPr>
            <a:endParaRPr lang="en-US" sz="1000" dirty="0">
              <a:cs typeface="Arial"/>
            </a:endParaRPr>
          </a:p>
          <a:p>
            <a:pPr marL="600075" lvl="1" indent="-257175" rtl="0">
              <a:buFont typeface="Courier New,monospace"/>
              <a:buChar char="o"/>
            </a:pPr>
            <a:r>
              <a:rPr lang="fr-ca" sz="900" b="1" dirty="0">
                <a:cs typeface="Arial"/>
              </a:rPr>
              <a:t>Profession :</a:t>
            </a:r>
            <a:r>
              <a:rPr lang="fr-ca" sz="900" dirty="0">
                <a:cs typeface="Arial"/>
              </a:rPr>
              <a:t> Les professions de la CNP qui affichaient le taux de participation à la formation et à l</a:t>
            </a:r>
            <a:r>
              <a:rPr lang="fr-CA" sz="900" dirty="0">
                <a:cs typeface="Arial"/>
              </a:rPr>
              <a:t>’</a:t>
            </a:r>
            <a:r>
              <a:rPr lang="fr-ca" sz="900" dirty="0">
                <a:cs typeface="Arial"/>
              </a:rPr>
              <a:t>apprentissage des adultes le plus élevé en 2023 étaient celles du secteur de la santé, tandis que les deux catégories de professions affichant le taux le plus faible étaient celles du secteur de la transformation, de la fabrication et des services publics, et celles du secteur primaire.</a:t>
            </a:r>
            <a:endParaRPr lang="en-US" sz="900" dirty="0">
              <a:cs typeface="Arial"/>
            </a:endParaRPr>
          </a:p>
          <a:p>
            <a:pPr lvl="1" rtl="0"/>
            <a:endParaRPr lang="en-US" sz="1000" dirty="0">
              <a:cs typeface="Arial"/>
            </a:endParaRPr>
          </a:p>
          <a:p>
            <a:pPr marL="600075" lvl="1" indent="-257175" rtl="0">
              <a:buFont typeface="Courier New,monospace"/>
              <a:buChar char="o"/>
            </a:pPr>
            <a:r>
              <a:rPr lang="fr-ca" sz="900" b="1" dirty="0">
                <a:cs typeface="Arial"/>
              </a:rPr>
              <a:t>Travailleur autonome c. employé</a:t>
            </a:r>
            <a:r>
              <a:rPr lang="fr-ca" sz="900" dirty="0">
                <a:cs typeface="Arial"/>
              </a:rPr>
              <a:t> : 52</a:t>
            </a:r>
            <a:r>
              <a:rPr lang="fr-CA" sz="900" dirty="0">
                <a:cs typeface="Arial"/>
              </a:rPr>
              <a:t> </a:t>
            </a:r>
            <a:r>
              <a:rPr lang="fr-ca" sz="900" dirty="0">
                <a:cs typeface="Arial"/>
              </a:rPr>
              <a:t>% des travailleurs autonomes ont participé à une formation en 2023, contre 67</a:t>
            </a:r>
            <a:r>
              <a:rPr lang="fr-CA" sz="900" dirty="0">
                <a:cs typeface="Arial"/>
              </a:rPr>
              <a:t> </a:t>
            </a:r>
            <a:r>
              <a:rPr lang="fr-ca" sz="900" dirty="0">
                <a:cs typeface="Arial"/>
              </a:rPr>
              <a:t>% des employés.​</a:t>
            </a:r>
          </a:p>
        </p:txBody>
      </p:sp>
      <p:graphicFrame>
        <p:nvGraphicFramePr>
          <p:cNvPr id="9" name="Chart 8">
            <a:extLst>
              <a:ext uri="{FF2B5EF4-FFF2-40B4-BE49-F238E27FC236}">
                <a16:creationId xmlns:a16="http://schemas.microsoft.com/office/drawing/2014/main" id="{8D3B5B07-37F5-7ED6-24A5-DC2A3A94929E}"/>
              </a:ext>
            </a:extLst>
          </p:cNvPr>
          <p:cNvGraphicFramePr/>
          <p:nvPr>
            <p:custDataLst>
              <p:tags r:id="rId6"/>
            </p:custDataLst>
            <p:extLst>
              <p:ext uri="{D42A27DB-BD31-4B8C-83A1-F6EECF244321}">
                <p14:modId xmlns:p14="http://schemas.microsoft.com/office/powerpoint/2010/main" val="471565087"/>
              </p:ext>
            </p:extLst>
          </p:nvPr>
        </p:nvGraphicFramePr>
        <p:xfrm>
          <a:off x="146578" y="1466548"/>
          <a:ext cx="4425422" cy="2913257"/>
        </p:xfrm>
        <a:graphic>
          <a:graphicData uri="http://schemas.openxmlformats.org/drawingml/2006/chart">
            <c:chart xmlns:c="http://schemas.openxmlformats.org/drawingml/2006/chart" xmlns:r="http://schemas.openxmlformats.org/officeDocument/2006/relationships" r:id="rId9"/>
          </a:graphicData>
        </a:graphic>
      </p:graphicFrame>
    </p:spTree>
    <p:extLst>
      <p:ext uri="{BB962C8B-B14F-4D97-AF65-F5344CB8AC3E}">
        <p14:creationId xmlns:p14="http://schemas.microsoft.com/office/powerpoint/2010/main" val="364103688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EE1850-D8C3-4937-049B-4D3AE9398ADE}"/>
              </a:ext>
            </a:extLst>
          </p:cNvPr>
          <p:cNvSpPr>
            <a:spLocks noGrp="1"/>
          </p:cNvSpPr>
          <p:nvPr>
            <p:ph type="title"/>
            <p:custDataLst>
              <p:tags r:id="rId1"/>
            </p:custDataLst>
          </p:nvPr>
        </p:nvSpPr>
        <p:spPr>
          <a:xfrm>
            <a:off x="455014" y="419336"/>
            <a:ext cx="7924800" cy="444350"/>
          </a:xfrm>
        </p:spPr>
        <p:txBody>
          <a:bodyPr rtlCol="0">
            <a:noAutofit/>
          </a:bodyPr>
          <a:lstStyle/>
          <a:p>
            <a:pPr rtl="0"/>
            <a:r>
              <a:rPr lang="fr-ca" sz="1500" dirty="0">
                <a:cs typeface="Arial"/>
              </a:rPr>
              <a:t>Les résultats de divers sondages offrent un aperçu des investissements dans la formation parrainée par les employeurs au cours de la dernière décennie :​ </a:t>
            </a:r>
            <a:endParaRPr lang="en-US" sz="1500" dirty="0"/>
          </a:p>
        </p:txBody>
      </p:sp>
      <p:sp>
        <p:nvSpPr>
          <p:cNvPr id="4" name="Slide Number Placeholder 3">
            <a:extLst>
              <a:ext uri="{FF2B5EF4-FFF2-40B4-BE49-F238E27FC236}">
                <a16:creationId xmlns:a16="http://schemas.microsoft.com/office/drawing/2014/main" id="{9756AE26-F05C-F7F3-7EC6-0C074D5749BD}"/>
              </a:ext>
            </a:extLst>
          </p:cNvPr>
          <p:cNvSpPr>
            <a:spLocks noGrp="1"/>
          </p:cNvSpPr>
          <p:nvPr>
            <p:ph type="sldNum" sz="quarter" idx="12"/>
            <p:custDataLst>
              <p:tags r:id="rId2"/>
            </p:custDataLst>
          </p:nvPr>
        </p:nvSpPr>
        <p:spPr/>
        <p:txBody>
          <a:bodyPr rtlCol="0"/>
          <a:lstStyle/>
          <a:p>
            <a:pPr rtl="0"/>
            <a:fld id="{2E86C063-E22E-2E4C-A523-54089486E38F}" type="slidenum">
              <a:rPr lang="en-US" dirty="0" smtClean="0"/>
              <a:t>22</a:t>
            </a:fld>
            <a:endParaRPr lang="en-US"/>
          </a:p>
        </p:txBody>
      </p:sp>
      <p:sp>
        <p:nvSpPr>
          <p:cNvPr id="12" name="TextBox 11">
            <a:extLst>
              <a:ext uri="{FF2B5EF4-FFF2-40B4-BE49-F238E27FC236}">
                <a16:creationId xmlns:a16="http://schemas.microsoft.com/office/drawing/2014/main" id="{988DCEB9-8766-FE5D-3C59-4B7735F97F92}"/>
              </a:ext>
            </a:extLst>
          </p:cNvPr>
          <p:cNvSpPr txBox="1"/>
          <p:nvPr>
            <p:custDataLst>
              <p:tags r:id="rId3"/>
            </p:custDataLst>
          </p:nvPr>
        </p:nvSpPr>
        <p:spPr>
          <a:xfrm>
            <a:off x="455014" y="4904185"/>
            <a:ext cx="8337294" cy="253916"/>
          </a:xfrm>
          <a:prstGeom prst="rect">
            <a:avLst/>
          </a:prstGeom>
          <a:noFill/>
        </p:spPr>
        <p:txBody>
          <a:bodyPr wrap="square" lIns="68580" tIns="34290" rIns="68580" bIns="34290" rtlCol="0" anchor="t">
            <a:spAutoFit/>
          </a:bodyPr>
          <a:lstStyle/>
          <a:p>
            <a:pPr defTabSz="342900" rtl="0"/>
            <a:r>
              <a:rPr lang="fr-ca" sz="600" dirty="0">
                <a:solidFill>
                  <a:srgbClr val="000000"/>
                </a:solidFill>
                <a:latin typeface="Arial"/>
              </a:rPr>
              <a:t>Source : </a:t>
            </a:r>
            <a:r>
              <a:rPr lang="fr-ca" sz="600" dirty="0">
                <a:latin typeface="Arial"/>
                <a:ea typeface="Calibri"/>
                <a:cs typeface="Arial"/>
              </a:rPr>
              <a:t>Enquête auprès des employeurs sur les compétences des travailleurs (2022); Learning and </a:t>
            </a:r>
            <a:r>
              <a:rPr lang="fr-ca" sz="600" dirty="0" err="1">
                <a:latin typeface="Arial"/>
                <a:ea typeface="Calibri"/>
                <a:cs typeface="Arial"/>
              </a:rPr>
              <a:t>Development</a:t>
            </a:r>
            <a:r>
              <a:rPr lang="fr-ca" sz="600" dirty="0">
                <a:latin typeface="Arial"/>
                <a:ea typeface="Calibri"/>
                <a:cs typeface="Arial"/>
              </a:rPr>
              <a:t> Outlook, </a:t>
            </a:r>
            <a:r>
              <a:rPr lang="fr-ca" sz="600" dirty="0" err="1">
                <a:latin typeface="Arial"/>
                <a:ea typeface="Calibri"/>
                <a:cs typeface="Arial"/>
              </a:rPr>
              <a:t>Conference</a:t>
            </a:r>
            <a:r>
              <a:rPr lang="fr-ca" sz="600" dirty="0">
                <a:latin typeface="Arial"/>
                <a:ea typeface="Calibri"/>
                <a:cs typeface="Arial"/>
              </a:rPr>
              <a:t> </a:t>
            </a:r>
            <a:r>
              <a:rPr lang="fr-ca" sz="600" dirty="0" err="1">
                <a:latin typeface="Arial"/>
                <a:ea typeface="Calibri"/>
                <a:cs typeface="Arial"/>
              </a:rPr>
              <a:t>Board</a:t>
            </a:r>
            <a:r>
              <a:rPr lang="fr-ca" sz="600" dirty="0">
                <a:latin typeface="Arial"/>
                <a:ea typeface="Calibri"/>
                <a:cs typeface="Arial"/>
              </a:rPr>
              <a:t> of Canada (2016); </a:t>
            </a:r>
            <a:r>
              <a:rPr lang="fr-ca" sz="600" dirty="0">
                <a:ea typeface="+mn-lt"/>
                <a:cs typeface="+mn-lt"/>
              </a:rPr>
              <a:t>McDonough, L. (2023) Rapport de perspectives de projet : </a:t>
            </a:r>
            <a:r>
              <a:rPr lang="fr-ca" sz="600" i="1" dirty="0">
                <a:ea typeface="+mn-lt"/>
                <a:cs typeface="+mn-lt"/>
                <a:hlinkClick r:id="rId18">
                  <a:extLst>
                    <a:ext uri="{A12FA001-AC4F-418D-AE19-62706E023703}">
                      <ahyp:hlinkClr xmlns:ahyp="http://schemas.microsoft.com/office/drawing/2018/hyperlinkcolor" val="tx"/>
                    </a:ext>
                  </a:extLst>
                </a:hlinkClick>
              </a:rPr>
              <a:t>La formation parrainée par l’employeur : Un panorama des possibilités de formation professionnelle offertes par les employeurs canadiens</a:t>
            </a:r>
            <a:r>
              <a:rPr lang="fr-ca" sz="600" i="1" dirty="0">
                <a:ea typeface="+mn-lt"/>
                <a:cs typeface="+mn-lt"/>
              </a:rPr>
              <a:t>.</a:t>
            </a:r>
            <a:endParaRPr lang="en-CA" sz="600" dirty="0">
              <a:latin typeface="Arial"/>
              <a:ea typeface="Calibri"/>
              <a:cs typeface="Arial"/>
            </a:endParaRPr>
          </a:p>
        </p:txBody>
      </p:sp>
      <p:sp>
        <p:nvSpPr>
          <p:cNvPr id="32" name="Rectangle 31">
            <a:extLst>
              <a:ext uri="{FF2B5EF4-FFF2-40B4-BE49-F238E27FC236}">
                <a16:creationId xmlns:a16="http://schemas.microsoft.com/office/drawing/2014/main" id="{FEFDFA73-F292-BA12-22C9-3517800C0A92}"/>
              </a:ext>
            </a:extLst>
          </p:cNvPr>
          <p:cNvSpPr/>
          <p:nvPr>
            <p:custDataLst>
              <p:tags r:id="rId4"/>
            </p:custDataLst>
          </p:nvPr>
        </p:nvSpPr>
        <p:spPr>
          <a:xfrm>
            <a:off x="1295052" y="1113926"/>
            <a:ext cx="6873212" cy="761748"/>
          </a:xfrm>
          <a:prstGeom prst="rect">
            <a:avLst/>
          </a:prstGeom>
          <a:noFill/>
          <a:ln w="28575">
            <a:solidFill>
              <a:schemeClr val="accent4">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n-CA" sz="1350"/>
          </a:p>
        </p:txBody>
      </p:sp>
      <p:sp>
        <p:nvSpPr>
          <p:cNvPr id="33" name="TextBox 32">
            <a:extLst>
              <a:ext uri="{FF2B5EF4-FFF2-40B4-BE49-F238E27FC236}">
                <a16:creationId xmlns:a16="http://schemas.microsoft.com/office/drawing/2014/main" id="{6856B2DD-E72C-0AF2-6C36-52BF83DFF89F}"/>
              </a:ext>
            </a:extLst>
          </p:cNvPr>
          <p:cNvSpPr txBox="1"/>
          <p:nvPr>
            <p:custDataLst>
              <p:tags r:id="rId5"/>
            </p:custDataLst>
          </p:nvPr>
        </p:nvSpPr>
        <p:spPr>
          <a:xfrm>
            <a:off x="1406396" y="822806"/>
            <a:ext cx="6761867" cy="1300869"/>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rtl="0"/>
            <a:endParaRPr lang="en-US" sz="900" dirty="0">
              <a:cs typeface="Arial"/>
            </a:endParaRPr>
          </a:p>
          <a:p>
            <a:pPr rtl="0">
              <a:lnSpc>
                <a:spcPct val="150000"/>
              </a:lnSpc>
            </a:pPr>
            <a:endParaRPr lang="en-US" sz="800" dirty="0">
              <a:cs typeface="Arial"/>
            </a:endParaRPr>
          </a:p>
          <a:p>
            <a:pPr rtl="0">
              <a:lnSpc>
                <a:spcPct val="114000"/>
              </a:lnSpc>
            </a:pPr>
            <a:r>
              <a:rPr lang="fr-ca" sz="900" dirty="0">
                <a:cs typeface="Arial"/>
              </a:rPr>
              <a:t>Un sondage de 2016 du </a:t>
            </a:r>
            <a:r>
              <a:rPr lang="fr-ca" sz="900" dirty="0" err="1">
                <a:cs typeface="Arial"/>
              </a:rPr>
              <a:t>Conference</a:t>
            </a:r>
            <a:r>
              <a:rPr lang="fr-ca" sz="900" dirty="0">
                <a:cs typeface="Arial"/>
              </a:rPr>
              <a:t> </a:t>
            </a:r>
            <a:r>
              <a:rPr lang="fr-ca" sz="900" dirty="0" err="1">
                <a:cs typeface="Arial"/>
              </a:rPr>
              <a:t>Board</a:t>
            </a:r>
            <a:r>
              <a:rPr lang="fr-ca" sz="900" dirty="0">
                <a:cs typeface="Arial"/>
              </a:rPr>
              <a:t> du Canada auquel a participé une centaine d’employeurs a conclu que les </a:t>
            </a:r>
            <a:r>
              <a:rPr lang="fr-ca" sz="900" b="1" dirty="0">
                <a:cs typeface="Arial"/>
              </a:rPr>
              <a:t>employeurs ont investi 889</a:t>
            </a:r>
            <a:r>
              <a:rPr lang="fr-CA" sz="900" b="1" dirty="0">
                <a:cs typeface="Arial"/>
              </a:rPr>
              <a:t> </a:t>
            </a:r>
            <a:r>
              <a:rPr lang="fr-ca" sz="900" b="1" dirty="0">
                <a:cs typeface="Arial"/>
              </a:rPr>
              <a:t>$ par employé dans la formation</a:t>
            </a:r>
            <a:r>
              <a:rPr lang="fr-ca" sz="900" dirty="0">
                <a:cs typeface="Arial"/>
              </a:rPr>
              <a:t>, ce qui représente une baisse par rapport aux </a:t>
            </a:r>
            <a:r>
              <a:rPr lang="fr-CA" sz="900" dirty="0">
                <a:cs typeface="Arial"/>
              </a:rPr>
              <a:t>1 207 </a:t>
            </a:r>
            <a:r>
              <a:rPr lang="fr-ca" sz="900" dirty="0">
                <a:cs typeface="Arial"/>
              </a:rPr>
              <a:t>$ par employé investis au début des années 1990 et est inférieur à l’investissement moyen effectué par les entreprises américaines (</a:t>
            </a:r>
            <a:r>
              <a:rPr lang="fr-CA" sz="900" dirty="0">
                <a:cs typeface="Arial"/>
              </a:rPr>
              <a:t>1 058 </a:t>
            </a:r>
            <a:r>
              <a:rPr lang="fr-ca" sz="900" dirty="0">
                <a:cs typeface="Arial"/>
              </a:rPr>
              <a:t>$ par employé).​</a:t>
            </a:r>
            <a:endParaRPr lang="en-CA" sz="900" dirty="0">
              <a:cs typeface="Arial"/>
            </a:endParaRPr>
          </a:p>
          <a:p>
            <a:pPr marL="214313" indent="-214313" rtl="0">
              <a:buFont typeface="Wingdings"/>
              <a:buChar char="Ø"/>
            </a:pPr>
            <a:endParaRPr lang="en-CA" sz="800" dirty="0">
              <a:cs typeface="Arial"/>
            </a:endParaRPr>
          </a:p>
          <a:p>
            <a:pPr marL="214313" indent="-214313" rtl="0">
              <a:buFont typeface="Wingdings"/>
              <a:buChar char="Ø"/>
            </a:pPr>
            <a:endParaRPr lang="en-US" sz="800" dirty="0">
              <a:cs typeface="Arial"/>
            </a:endParaRPr>
          </a:p>
        </p:txBody>
      </p:sp>
      <p:sp>
        <p:nvSpPr>
          <p:cNvPr id="5" name="TextBox 4">
            <a:extLst>
              <a:ext uri="{FF2B5EF4-FFF2-40B4-BE49-F238E27FC236}">
                <a16:creationId xmlns:a16="http://schemas.microsoft.com/office/drawing/2014/main" id="{F4BF9BE1-C506-CAB8-4CD7-ED0D4C3D2351}"/>
              </a:ext>
            </a:extLst>
          </p:cNvPr>
          <p:cNvSpPr txBox="1"/>
          <p:nvPr>
            <p:custDataLst>
              <p:tags r:id="rId6"/>
            </p:custDataLst>
          </p:nvPr>
        </p:nvSpPr>
        <p:spPr>
          <a:xfrm>
            <a:off x="455014" y="4773597"/>
            <a:ext cx="4628320" cy="161583"/>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rtl="0"/>
            <a:r>
              <a:rPr lang="fr-ca" sz="600" b="1">
                <a:cs typeface="Arial"/>
              </a:rPr>
              <a:t>*</a:t>
            </a:r>
            <a:r>
              <a:rPr lang="fr-ca" sz="600">
                <a:cs typeface="Arial"/>
              </a:rPr>
              <a:t>Remarque : Il existe peu de données quantitatives sur la formation parrainée par les employeurs au Canada,</a:t>
            </a:r>
            <a:endParaRPr lang="en-US" sz="600">
              <a:cs typeface="Arial"/>
            </a:endParaRPr>
          </a:p>
        </p:txBody>
      </p:sp>
      <p:pic>
        <p:nvPicPr>
          <p:cNvPr id="8" name="Graphic 7" descr="Chevron arrows with solid fill">
            <a:extLst>
              <a:ext uri="{FF2B5EF4-FFF2-40B4-BE49-F238E27FC236}">
                <a16:creationId xmlns:a16="http://schemas.microsoft.com/office/drawing/2014/main" id="{27E94623-5991-7A1D-8AFB-35C9E4690D63}"/>
              </a:ext>
            </a:extLst>
          </p:cNvPr>
          <p:cNvPicPr>
            <a:picLocks noChangeAspect="1"/>
          </p:cNvPicPr>
          <p:nvPr>
            <p:custDataLst>
              <p:tags r:id="rId7"/>
            </p:custDataLst>
          </p:nvPr>
        </p:nvPicPr>
        <p:blipFill>
          <a:blip r:embed="rId19">
            <a:extLst>
              <a:ext uri="{96DAC541-7B7A-43D3-8B79-37D633B846F1}">
                <asvg:svgBlip xmlns:asvg="http://schemas.microsoft.com/office/drawing/2016/SVG/main" r:embed="rId20"/>
              </a:ext>
            </a:extLst>
          </a:blip>
          <a:stretch>
            <a:fillRect/>
          </a:stretch>
        </p:blipFill>
        <p:spPr>
          <a:xfrm>
            <a:off x="719066" y="1298691"/>
            <a:ext cx="364435" cy="345220"/>
          </a:xfrm>
          <a:prstGeom prst="rect">
            <a:avLst/>
          </a:prstGeom>
        </p:spPr>
      </p:pic>
      <p:sp>
        <p:nvSpPr>
          <p:cNvPr id="13" name="Rectangle 12">
            <a:extLst>
              <a:ext uri="{FF2B5EF4-FFF2-40B4-BE49-F238E27FC236}">
                <a16:creationId xmlns:a16="http://schemas.microsoft.com/office/drawing/2014/main" id="{485AB02C-B6BC-0AF7-AA80-A1305216ECB2}"/>
              </a:ext>
            </a:extLst>
          </p:cNvPr>
          <p:cNvSpPr/>
          <p:nvPr>
            <p:custDataLst>
              <p:tags r:id="rId8"/>
            </p:custDataLst>
          </p:nvPr>
        </p:nvSpPr>
        <p:spPr>
          <a:xfrm>
            <a:off x="1295050" y="2044836"/>
            <a:ext cx="6873212" cy="677746"/>
          </a:xfrm>
          <a:prstGeom prst="rect">
            <a:avLst/>
          </a:prstGeom>
          <a:noFill/>
          <a:ln w="28575">
            <a:solidFill>
              <a:schemeClr val="bg2">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n-CA" sz="1350"/>
          </a:p>
        </p:txBody>
      </p:sp>
      <p:sp>
        <p:nvSpPr>
          <p:cNvPr id="3" name="TextBox 2">
            <a:extLst>
              <a:ext uri="{FF2B5EF4-FFF2-40B4-BE49-F238E27FC236}">
                <a16:creationId xmlns:a16="http://schemas.microsoft.com/office/drawing/2014/main" id="{7CD371FB-80FA-3C58-0F13-DD29473FBA8E}"/>
              </a:ext>
            </a:extLst>
          </p:cNvPr>
          <p:cNvSpPr txBox="1"/>
          <p:nvPr>
            <p:custDataLst>
              <p:tags r:id="rId9"/>
            </p:custDataLst>
          </p:nvPr>
        </p:nvSpPr>
        <p:spPr>
          <a:xfrm>
            <a:off x="1406396" y="2153504"/>
            <a:ext cx="6806988" cy="592726"/>
          </a:xfrm>
          <a:prstGeom prst="rect">
            <a:avLst/>
          </a:prstGeom>
          <a:noFill/>
        </p:spPr>
        <p:txBody>
          <a:bodyPr wrap="square" rtlCol="0">
            <a:spAutoFit/>
          </a:bodyPr>
          <a:lstStyle/>
          <a:p>
            <a:pPr rtl="0">
              <a:lnSpc>
                <a:spcPct val="114000"/>
              </a:lnSpc>
            </a:pPr>
            <a:r>
              <a:rPr lang="fr-ca" sz="900" dirty="0">
                <a:cs typeface="Arial"/>
              </a:rPr>
              <a:t>Dans un sondage mené en 2021 par le Conseil canadien des affaires auprès de 95</a:t>
            </a:r>
            <a:r>
              <a:rPr lang="fr-CA" sz="900" dirty="0">
                <a:cs typeface="Arial"/>
              </a:rPr>
              <a:t> </a:t>
            </a:r>
            <a:r>
              <a:rPr lang="fr-ca" sz="900" dirty="0">
                <a:cs typeface="Arial"/>
              </a:rPr>
              <a:t>employeurs, les deux tiers des employeurs ont déclaré avoir dépensé plus de </a:t>
            </a:r>
            <a:r>
              <a:rPr lang="fr-ca" sz="900" b="1" dirty="0">
                <a:cs typeface="Arial"/>
              </a:rPr>
              <a:t>500</a:t>
            </a:r>
            <a:r>
              <a:rPr lang="fr-CA" sz="900" b="1" dirty="0">
                <a:cs typeface="Arial"/>
              </a:rPr>
              <a:t> </a:t>
            </a:r>
            <a:r>
              <a:rPr lang="fr-ca" sz="900" b="1" dirty="0">
                <a:cs typeface="Arial"/>
              </a:rPr>
              <a:t>$ par employé en formation</a:t>
            </a:r>
            <a:r>
              <a:rPr lang="fr-ca" sz="900" dirty="0">
                <a:cs typeface="Arial"/>
              </a:rPr>
              <a:t>.​</a:t>
            </a:r>
          </a:p>
          <a:p>
            <a:pPr rtl="0"/>
            <a:endParaRPr lang="en-CA" sz="1100" dirty="0"/>
          </a:p>
        </p:txBody>
      </p:sp>
      <p:pic>
        <p:nvPicPr>
          <p:cNvPr id="6" name="Graphic 5" descr="Chevron arrows with solid fill">
            <a:extLst>
              <a:ext uri="{FF2B5EF4-FFF2-40B4-BE49-F238E27FC236}">
                <a16:creationId xmlns:a16="http://schemas.microsoft.com/office/drawing/2014/main" id="{450F5BFC-15EF-8552-05EC-FA05A4933D96}"/>
              </a:ext>
            </a:extLst>
          </p:cNvPr>
          <p:cNvPicPr>
            <a:picLocks noChangeAspect="1"/>
          </p:cNvPicPr>
          <p:nvPr>
            <p:custDataLst>
              <p:tags r:id="rId10"/>
            </p:custDataLst>
          </p:nvPr>
        </p:nvPicPr>
        <p:blipFill>
          <a:blip r:embed="rId19">
            <a:extLst>
              <a:ext uri="{96DAC541-7B7A-43D3-8B79-37D633B846F1}">
                <asvg:svgBlip xmlns:asvg="http://schemas.microsoft.com/office/drawing/2016/SVG/main" r:embed="rId20"/>
              </a:ext>
            </a:extLst>
          </a:blip>
          <a:stretch>
            <a:fillRect/>
          </a:stretch>
        </p:blipFill>
        <p:spPr>
          <a:xfrm>
            <a:off x="733527" y="2182735"/>
            <a:ext cx="364435" cy="345220"/>
          </a:xfrm>
          <a:prstGeom prst="rect">
            <a:avLst/>
          </a:prstGeom>
        </p:spPr>
      </p:pic>
      <p:sp>
        <p:nvSpPr>
          <p:cNvPr id="7" name="Rectangle 6">
            <a:extLst>
              <a:ext uri="{FF2B5EF4-FFF2-40B4-BE49-F238E27FC236}">
                <a16:creationId xmlns:a16="http://schemas.microsoft.com/office/drawing/2014/main" id="{D6591380-2033-90C5-9DC8-6625D7FBB6F6}"/>
              </a:ext>
            </a:extLst>
          </p:cNvPr>
          <p:cNvSpPr/>
          <p:nvPr>
            <p:custDataLst>
              <p:tags r:id="rId11"/>
            </p:custDataLst>
          </p:nvPr>
        </p:nvSpPr>
        <p:spPr>
          <a:xfrm>
            <a:off x="1295050" y="2862360"/>
            <a:ext cx="6873212" cy="930650"/>
          </a:xfrm>
          <a:prstGeom prst="rect">
            <a:avLst/>
          </a:prstGeom>
          <a:noFill/>
          <a:ln w="28575">
            <a:solidFill>
              <a:schemeClr val="accent2">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n-CA" sz="1350"/>
          </a:p>
        </p:txBody>
      </p:sp>
      <p:sp>
        <p:nvSpPr>
          <p:cNvPr id="9" name="TextBox 8">
            <a:extLst>
              <a:ext uri="{FF2B5EF4-FFF2-40B4-BE49-F238E27FC236}">
                <a16:creationId xmlns:a16="http://schemas.microsoft.com/office/drawing/2014/main" id="{D88EEFB6-3827-0562-BAFA-5CE1876A1F1E}"/>
              </a:ext>
            </a:extLst>
          </p:cNvPr>
          <p:cNvSpPr txBox="1"/>
          <p:nvPr>
            <p:custDataLst>
              <p:tags r:id="rId12"/>
            </p:custDataLst>
          </p:nvPr>
        </p:nvSpPr>
        <p:spPr>
          <a:xfrm>
            <a:off x="1383836" y="2938652"/>
            <a:ext cx="6806988" cy="1100814"/>
          </a:xfrm>
          <a:prstGeom prst="rect">
            <a:avLst/>
          </a:prstGeom>
          <a:noFill/>
        </p:spPr>
        <p:txBody>
          <a:bodyPr wrap="square" rtlCol="0">
            <a:spAutoFit/>
          </a:bodyPr>
          <a:lstStyle/>
          <a:p>
            <a:pPr>
              <a:lnSpc>
                <a:spcPct val="114000"/>
              </a:lnSpc>
            </a:pPr>
            <a:r>
              <a:rPr lang="fr-ca" sz="900" dirty="0">
                <a:cs typeface="Arial"/>
              </a:rPr>
              <a:t>L’Enquête auprès des employeurs sur les compétences du personnel (2022) a révélé que 71</a:t>
            </a:r>
            <a:r>
              <a:rPr lang="fr-CA" sz="900" dirty="0">
                <a:cs typeface="Arial"/>
              </a:rPr>
              <a:t> </a:t>
            </a:r>
            <a:r>
              <a:rPr lang="fr-ca" sz="900" dirty="0">
                <a:cs typeface="Arial"/>
              </a:rPr>
              <a:t>% des entreprises offraient de la formation aux employés. Globalement, </a:t>
            </a:r>
            <a:r>
              <a:rPr lang="fr-ca" sz="900" b="1" dirty="0">
                <a:cs typeface="Arial"/>
              </a:rPr>
              <a:t>les moyennes et grandes entreprises sont plus susceptibles d’offrir de la formation :</a:t>
            </a:r>
            <a:r>
              <a:rPr lang="fr-ca" sz="900" dirty="0">
                <a:cs typeface="Arial"/>
              </a:rPr>
              <a:t> elles investissent environ 300</a:t>
            </a:r>
            <a:r>
              <a:rPr lang="fr-CA" sz="900" dirty="0">
                <a:cs typeface="Arial"/>
              </a:rPr>
              <a:t> </a:t>
            </a:r>
            <a:r>
              <a:rPr lang="fr-ca" sz="900" dirty="0">
                <a:cs typeface="Arial"/>
              </a:rPr>
              <a:t>$ par employé dans la formation, comparativement à 342</a:t>
            </a:r>
            <a:r>
              <a:rPr lang="fr-CA" sz="900" dirty="0">
                <a:cs typeface="Arial"/>
              </a:rPr>
              <a:t> </a:t>
            </a:r>
            <a:r>
              <a:rPr lang="fr-ca" sz="900" dirty="0">
                <a:cs typeface="Arial"/>
              </a:rPr>
              <a:t>$ et 598</a:t>
            </a:r>
            <a:r>
              <a:rPr lang="fr-CA" sz="900" dirty="0">
                <a:cs typeface="Arial"/>
              </a:rPr>
              <a:t> </a:t>
            </a:r>
            <a:r>
              <a:rPr lang="fr-ca" sz="900" dirty="0">
                <a:cs typeface="Arial"/>
              </a:rPr>
              <a:t>$ respectivement par employé pour les petites entreprises et microentreprises. </a:t>
            </a:r>
          </a:p>
          <a:p>
            <a:pPr rtl="0">
              <a:lnSpc>
                <a:spcPct val="150000"/>
              </a:lnSpc>
            </a:pPr>
            <a:r>
              <a:rPr lang="fr-ca" sz="900" dirty="0">
                <a:cs typeface="Arial"/>
              </a:rPr>
              <a:t>​​</a:t>
            </a:r>
          </a:p>
          <a:p>
            <a:pPr rtl="0"/>
            <a:endParaRPr lang="en-CA" sz="1100" dirty="0"/>
          </a:p>
        </p:txBody>
      </p:sp>
      <p:pic>
        <p:nvPicPr>
          <p:cNvPr id="10" name="Graphic 9" descr="Chevron arrows with solid fill">
            <a:extLst>
              <a:ext uri="{FF2B5EF4-FFF2-40B4-BE49-F238E27FC236}">
                <a16:creationId xmlns:a16="http://schemas.microsoft.com/office/drawing/2014/main" id="{8247BBC8-F2DE-A289-2B69-046D80CFBD02}"/>
              </a:ext>
            </a:extLst>
          </p:cNvPr>
          <p:cNvPicPr>
            <a:picLocks noChangeAspect="1"/>
          </p:cNvPicPr>
          <p:nvPr>
            <p:custDataLst>
              <p:tags r:id="rId13"/>
            </p:custDataLst>
          </p:nvPr>
        </p:nvPicPr>
        <p:blipFill>
          <a:blip r:embed="rId19">
            <a:extLst>
              <a:ext uri="{96DAC541-7B7A-43D3-8B79-37D633B846F1}">
                <asvg:svgBlip xmlns:asvg="http://schemas.microsoft.com/office/drawing/2016/SVG/main" r:embed="rId20"/>
              </a:ext>
            </a:extLst>
          </a:blip>
          <a:stretch>
            <a:fillRect/>
          </a:stretch>
        </p:blipFill>
        <p:spPr>
          <a:xfrm>
            <a:off x="740248" y="3063834"/>
            <a:ext cx="364435" cy="345220"/>
          </a:xfrm>
          <a:prstGeom prst="rect">
            <a:avLst/>
          </a:prstGeom>
        </p:spPr>
      </p:pic>
      <p:sp>
        <p:nvSpPr>
          <p:cNvPr id="14" name="TextBox 13">
            <a:extLst>
              <a:ext uri="{FF2B5EF4-FFF2-40B4-BE49-F238E27FC236}">
                <a16:creationId xmlns:a16="http://schemas.microsoft.com/office/drawing/2014/main" id="{12131C71-2A23-11C2-721D-F5B04E03BD6A}"/>
              </a:ext>
            </a:extLst>
          </p:cNvPr>
          <p:cNvSpPr txBox="1"/>
          <p:nvPr>
            <p:custDataLst>
              <p:tags r:id="rId14"/>
            </p:custDataLst>
          </p:nvPr>
        </p:nvSpPr>
        <p:spPr>
          <a:xfrm>
            <a:off x="1268984" y="4029575"/>
            <a:ext cx="6899278" cy="600164"/>
          </a:xfrm>
          <a:prstGeom prst="rect">
            <a:avLst/>
          </a:prstGeom>
          <a:noFill/>
        </p:spPr>
        <p:txBody>
          <a:bodyPr wrap="square" rtlCol="0">
            <a:spAutoFit/>
          </a:bodyPr>
          <a:lstStyle/>
          <a:p>
            <a:pPr rtl="0"/>
            <a:r>
              <a:rPr lang="fr-ca" sz="1100" dirty="0">
                <a:cs typeface="Arial"/>
              </a:rPr>
              <a:t>Les </a:t>
            </a:r>
            <a:r>
              <a:rPr lang="fr-ca" sz="1100" u="sng" dirty="0">
                <a:cs typeface="Arial"/>
              </a:rPr>
              <a:t>obstacles</a:t>
            </a:r>
            <a:r>
              <a:rPr lang="fr-ca" sz="1100" dirty="0">
                <a:cs typeface="Arial"/>
              </a:rPr>
              <a:t> à l’investissement dans la formation pour les employeurs peuvent comprendre notamment les coûts financiers, les préoccupations concernant le maintien en poste des employés, le manque de capacité d’offrir la formation et les contraintes de temps.</a:t>
            </a:r>
            <a:endParaRPr lang="en-CA" sz="1100" dirty="0"/>
          </a:p>
        </p:txBody>
      </p:sp>
      <p:pic>
        <p:nvPicPr>
          <p:cNvPr id="16" name="Graphic 15" descr="Business Growth outline">
            <a:extLst>
              <a:ext uri="{FF2B5EF4-FFF2-40B4-BE49-F238E27FC236}">
                <a16:creationId xmlns:a16="http://schemas.microsoft.com/office/drawing/2014/main" id="{5F4EB822-DE89-EBAD-010F-326B6CAB2754}"/>
              </a:ext>
            </a:extLst>
          </p:cNvPr>
          <p:cNvPicPr>
            <a:picLocks noChangeAspect="1"/>
          </p:cNvPicPr>
          <p:nvPr>
            <p:custDataLst>
              <p:tags r:id="rId15"/>
            </p:custDataLst>
          </p:nvPr>
        </p:nvPicPr>
        <p:blipFill>
          <a:blip r:embed="rId21">
            <a:extLst>
              <a:ext uri="{28A0092B-C50C-407E-A947-70E740481C1C}">
                <a14:useLocalDpi xmlns:a14="http://schemas.microsoft.com/office/drawing/2010/main" val="0"/>
              </a:ext>
              <a:ext uri="{96DAC541-7B7A-43D3-8B79-37D633B846F1}">
                <asvg:svgBlip xmlns:asvg="http://schemas.microsoft.com/office/drawing/2016/SVG/main" r:embed="rId22"/>
              </a:ext>
            </a:extLst>
          </a:blip>
          <a:stretch>
            <a:fillRect/>
          </a:stretch>
        </p:blipFill>
        <p:spPr>
          <a:xfrm>
            <a:off x="726154" y="4056282"/>
            <a:ext cx="454045" cy="454045"/>
          </a:xfrm>
          <a:prstGeom prst="rect">
            <a:avLst/>
          </a:prstGeom>
        </p:spPr>
      </p:pic>
    </p:spTree>
    <p:extLst>
      <p:ext uri="{BB962C8B-B14F-4D97-AF65-F5344CB8AC3E}">
        <p14:creationId xmlns:p14="http://schemas.microsoft.com/office/powerpoint/2010/main" val="247427619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BF846E7-6A38-BE8C-EE7F-6DDFC54BB5C7}"/>
              </a:ext>
            </a:extLst>
          </p:cNvPr>
          <p:cNvSpPr>
            <a:spLocks noGrp="1"/>
          </p:cNvSpPr>
          <p:nvPr>
            <p:ph type="sldNum" sz="quarter" idx="12"/>
            <p:custDataLst>
              <p:tags r:id="rId1"/>
            </p:custDataLst>
          </p:nvPr>
        </p:nvSpPr>
        <p:spPr/>
        <p:txBody>
          <a:bodyPr rtlCol="0"/>
          <a:lstStyle/>
          <a:p>
            <a:pPr rtl="0"/>
            <a:fld id="{ABCE2B6B-7FFE-FA46-BED3-31567387080B}" type="slidenum">
              <a:rPr lang="en-US" dirty="0" smtClean="0"/>
              <a:t>23</a:t>
            </a:fld>
            <a:endParaRPr lang="en-US"/>
          </a:p>
        </p:txBody>
      </p:sp>
      <p:sp>
        <p:nvSpPr>
          <p:cNvPr id="3" name="TextBox 2">
            <a:extLst>
              <a:ext uri="{FF2B5EF4-FFF2-40B4-BE49-F238E27FC236}">
                <a16:creationId xmlns:a16="http://schemas.microsoft.com/office/drawing/2014/main" id="{E1763243-0DC6-C3C3-D577-82F2592D2D4B}"/>
              </a:ext>
            </a:extLst>
          </p:cNvPr>
          <p:cNvSpPr txBox="1"/>
          <p:nvPr>
            <p:custDataLst>
              <p:tags r:id="rId2"/>
            </p:custDataLst>
          </p:nvPr>
        </p:nvSpPr>
        <p:spPr>
          <a:xfrm>
            <a:off x="1418896" y="1858394"/>
            <a:ext cx="6069725" cy="669414"/>
          </a:xfrm>
          <a:prstGeom prst="rect">
            <a:avLst/>
          </a:prstGeom>
          <a:noFill/>
        </p:spPr>
        <p:txBody>
          <a:bodyPr wrap="square" rtlCol="0">
            <a:spAutoFit/>
          </a:bodyPr>
          <a:lstStyle/>
          <a:p>
            <a:pPr algn="ctr" rtl="0"/>
            <a:r>
              <a:rPr lang="fr-ca" sz="1875" b="1"/>
              <a:t>3.2 Apprentissage et formation des adultes : </a:t>
            </a:r>
          </a:p>
          <a:p>
            <a:pPr algn="ctr" rtl="0"/>
            <a:r>
              <a:rPr lang="fr-ca" sz="1875" b="1"/>
              <a:t>Groupes sous-représentés</a:t>
            </a:r>
            <a:endParaRPr lang="fr-CA" sz="1875" b="1"/>
          </a:p>
        </p:txBody>
      </p:sp>
    </p:spTree>
    <p:extLst>
      <p:ext uri="{BB962C8B-B14F-4D97-AF65-F5344CB8AC3E}">
        <p14:creationId xmlns:p14="http://schemas.microsoft.com/office/powerpoint/2010/main" val="211201091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528321" y="376513"/>
            <a:ext cx="8020256" cy="586030"/>
          </a:xfrm>
        </p:spPr>
        <p:txBody>
          <a:bodyPr rtlCol="0">
            <a:noAutofit/>
          </a:bodyPr>
          <a:lstStyle/>
          <a:p>
            <a:pPr rtl="0"/>
            <a:r>
              <a:rPr lang="fr-ca" sz="1500"/>
              <a:t>Les personnes peuvent être confrontées à divers obstacles qui peuvent avoir une incidence sur leur participation et leur volonté de suivre une formation.</a:t>
            </a:r>
            <a:br>
              <a:rPr lang="en-CA" sz="1500"/>
            </a:br>
            <a:endParaRPr lang="en-CA" sz="1500"/>
          </a:p>
        </p:txBody>
      </p:sp>
      <p:sp>
        <p:nvSpPr>
          <p:cNvPr id="3" name="Slide Number Placeholder 2">
            <a:extLst>
              <a:ext uri="{FF2B5EF4-FFF2-40B4-BE49-F238E27FC236}">
                <a16:creationId xmlns:a16="http://schemas.microsoft.com/office/drawing/2014/main" id="{7AF296F6-9C30-FB96-6FA8-C4BEC1B1B5EA}"/>
              </a:ext>
            </a:extLst>
          </p:cNvPr>
          <p:cNvSpPr>
            <a:spLocks noGrp="1"/>
          </p:cNvSpPr>
          <p:nvPr>
            <p:ph type="sldNum" sz="quarter" idx="12"/>
            <p:custDataLst>
              <p:tags r:id="rId2"/>
            </p:custDataLst>
          </p:nvPr>
        </p:nvSpPr>
        <p:spPr/>
        <p:txBody>
          <a:bodyPr rtlCol="0"/>
          <a:lstStyle/>
          <a:p>
            <a:pPr rtl="0"/>
            <a:fld id="{2E86C063-E22E-2E4C-A523-54089486E38F}" type="slidenum">
              <a:rPr lang="en-US" smtClean="0"/>
              <a:t>24</a:t>
            </a:fld>
            <a:endParaRPr lang="en-US"/>
          </a:p>
        </p:txBody>
      </p:sp>
      <p:sp>
        <p:nvSpPr>
          <p:cNvPr id="9" name="TextBox 8">
            <a:extLst>
              <a:ext uri="{FF2B5EF4-FFF2-40B4-BE49-F238E27FC236}">
                <a16:creationId xmlns:a16="http://schemas.microsoft.com/office/drawing/2014/main" id="{347AC53E-361C-9F7D-9B54-65E60B20F41D}"/>
              </a:ext>
            </a:extLst>
          </p:cNvPr>
          <p:cNvSpPr txBox="1"/>
          <p:nvPr>
            <p:custDataLst>
              <p:tags r:id="rId3"/>
            </p:custDataLst>
          </p:nvPr>
        </p:nvSpPr>
        <p:spPr>
          <a:xfrm>
            <a:off x="352095" y="771514"/>
            <a:ext cx="5552910" cy="3692293"/>
          </a:xfrm>
          <a:prstGeom prst="rect">
            <a:avLst/>
          </a:prstGeom>
          <a:noFill/>
          <a:ln w="28575">
            <a:noFill/>
          </a:ln>
        </p:spPr>
        <p:txBody>
          <a:bodyPr wrap="square" lIns="68580" tIns="34290" rIns="68580" bIns="34290" rtlCol="0" anchor="t">
            <a:spAutoFit/>
          </a:bodyPr>
          <a:lstStyle/>
          <a:p>
            <a:pPr marL="257175" lvl="1" indent="-257175" defTabSz="342900" rtl="0">
              <a:spcBef>
                <a:spcPct val="20000"/>
              </a:spcBef>
              <a:buFont typeface="Arial"/>
              <a:buChar char="•"/>
            </a:pPr>
            <a:endParaRPr lang="en-CA" sz="1000" dirty="0">
              <a:latin typeface="Arial"/>
            </a:endParaRPr>
          </a:p>
          <a:p>
            <a:pPr marL="600075" lvl="2" indent="-257175" defTabSz="342900" rtl="0">
              <a:lnSpc>
                <a:spcPct val="114999"/>
              </a:lnSpc>
              <a:spcBef>
                <a:spcPts val="1050"/>
              </a:spcBef>
              <a:buFont typeface="Wingdings" panose="05000000000000000000" pitchFamily="2" charset="2"/>
              <a:buChar char="Ø"/>
            </a:pPr>
            <a:r>
              <a:rPr lang="fr-ca" sz="1000" dirty="0">
                <a:latin typeface="Arial"/>
              </a:rPr>
              <a:t>Les </a:t>
            </a:r>
            <a:r>
              <a:rPr lang="fr-ca" sz="1000" b="1" dirty="0">
                <a:latin typeface="Arial"/>
              </a:rPr>
              <a:t>obstacles financiers </a:t>
            </a:r>
            <a:r>
              <a:rPr lang="fr-ca" sz="1000" dirty="0">
                <a:latin typeface="Arial"/>
              </a:rPr>
              <a:t>peuvent comprendre notamment le coût des études ou de la formation, la perte de revenus, les coûts associés à la prestation de soins et au transport.</a:t>
            </a:r>
            <a:endParaRPr lang="en-CA" sz="1000" dirty="0"/>
          </a:p>
          <a:p>
            <a:pPr marL="600075" lvl="2" indent="-257175" defTabSz="342900" rtl="0">
              <a:lnSpc>
                <a:spcPct val="114999"/>
              </a:lnSpc>
              <a:spcBef>
                <a:spcPts val="1050"/>
              </a:spcBef>
              <a:buFont typeface="Wingdings" panose="05000000000000000000" pitchFamily="2" charset="2"/>
              <a:buChar char="Ø"/>
            </a:pPr>
            <a:r>
              <a:rPr lang="fr-ca" sz="1000" dirty="0">
                <a:latin typeface="Arial"/>
              </a:rPr>
              <a:t>Les </a:t>
            </a:r>
            <a:r>
              <a:rPr lang="fr-ca" sz="1000" b="1" dirty="0">
                <a:latin typeface="Arial"/>
              </a:rPr>
              <a:t>obstacles non financiers </a:t>
            </a:r>
            <a:r>
              <a:rPr lang="fr-ca" sz="1000" dirty="0">
                <a:latin typeface="Arial"/>
              </a:rPr>
              <a:t>peuvent </a:t>
            </a:r>
            <a:r>
              <a:rPr lang="fr-CA" sz="1000" dirty="0">
                <a:latin typeface="Arial"/>
              </a:rPr>
              <a:t>inclure,</a:t>
            </a:r>
            <a:r>
              <a:rPr lang="fr-ca" sz="1000" dirty="0">
                <a:latin typeface="Arial"/>
              </a:rPr>
              <a:t> par exemple</a:t>
            </a:r>
            <a:r>
              <a:rPr lang="fr-CA" sz="1000" dirty="0">
                <a:latin typeface="Arial"/>
              </a:rPr>
              <a:t>, </a:t>
            </a:r>
            <a:r>
              <a:rPr lang="fr-ca" sz="1000" dirty="0">
                <a:latin typeface="Arial"/>
              </a:rPr>
              <a:t>le manque de soutien de l</a:t>
            </a:r>
            <a:r>
              <a:rPr lang="fr-CA" sz="1000" dirty="0">
                <a:latin typeface="Arial"/>
              </a:rPr>
              <a:t>’</a:t>
            </a:r>
            <a:r>
              <a:rPr lang="fr-ca" sz="1000" dirty="0">
                <a:latin typeface="Arial"/>
              </a:rPr>
              <a:t>employeur, le fait d</a:t>
            </a:r>
            <a:r>
              <a:rPr lang="fr-CA" sz="1000" dirty="0">
                <a:latin typeface="Arial"/>
              </a:rPr>
              <a:t>’</a:t>
            </a:r>
            <a:r>
              <a:rPr lang="fr-ca" sz="1000" dirty="0">
                <a:latin typeface="Arial"/>
              </a:rPr>
              <a:t>être trop occupé au travail, les exigences linguistiques ou éducatives, une perception négative de soi-même en tant qu</a:t>
            </a:r>
            <a:r>
              <a:rPr lang="fr-CA" sz="1000" dirty="0">
                <a:latin typeface="Arial"/>
              </a:rPr>
              <a:t>’</a:t>
            </a:r>
            <a:r>
              <a:rPr lang="fr-ca" sz="1000" dirty="0">
                <a:latin typeface="Arial"/>
              </a:rPr>
              <a:t>apprenant, les responsabilités familiales ou d</a:t>
            </a:r>
            <a:r>
              <a:rPr lang="fr-CA" sz="1000" dirty="0">
                <a:latin typeface="Arial"/>
              </a:rPr>
              <a:t>’</a:t>
            </a:r>
            <a:r>
              <a:rPr lang="fr-ca" sz="1000" dirty="0">
                <a:latin typeface="Arial"/>
              </a:rPr>
              <a:t>aidant et une mauvaise opinion de l</a:t>
            </a:r>
            <a:r>
              <a:rPr lang="fr-CA" sz="1000" dirty="0">
                <a:latin typeface="Arial"/>
              </a:rPr>
              <a:t>’</a:t>
            </a:r>
            <a:r>
              <a:rPr lang="fr-ca" sz="1000" dirty="0">
                <a:latin typeface="Arial"/>
              </a:rPr>
              <a:t>apprentissage. </a:t>
            </a:r>
            <a:endParaRPr lang="en-CA" sz="1000" dirty="0">
              <a:latin typeface="Arial"/>
              <a:cs typeface="Arial"/>
            </a:endParaRPr>
          </a:p>
          <a:p>
            <a:pPr marL="600075" lvl="2" indent="-257175" defTabSz="342900" rtl="0">
              <a:lnSpc>
                <a:spcPct val="114999"/>
              </a:lnSpc>
              <a:spcBef>
                <a:spcPts val="1050"/>
              </a:spcBef>
              <a:buFont typeface="Wingdings" panose="05000000000000000000" pitchFamily="2" charset="2"/>
              <a:buChar char="Ø"/>
            </a:pPr>
            <a:r>
              <a:rPr lang="fr-ca" sz="1000" dirty="0">
                <a:latin typeface="Arial"/>
              </a:rPr>
              <a:t>Au Canada, les </a:t>
            </a:r>
            <a:r>
              <a:rPr lang="fr-ca" sz="1000" b="1" dirty="0">
                <a:latin typeface="Arial"/>
              </a:rPr>
              <a:t>trois principaux obstacles</a:t>
            </a:r>
            <a:r>
              <a:rPr lang="fr-ca" sz="1000" dirty="0">
                <a:latin typeface="Arial"/>
              </a:rPr>
              <a:t> signalés par les personnes qui avaient participé à des activités d</a:t>
            </a:r>
            <a:r>
              <a:rPr lang="fr-CA" sz="1000" dirty="0">
                <a:latin typeface="Arial"/>
              </a:rPr>
              <a:t>’</a:t>
            </a:r>
            <a:r>
              <a:rPr lang="fr-ca" sz="1000" dirty="0">
                <a:latin typeface="Arial"/>
              </a:rPr>
              <a:t>apprentissage pour adultes et qui souhaitaient y participer davantage, mais qui ne le faisaient pas, étaient les suivants (PEICA, 2023) :</a:t>
            </a:r>
            <a:endParaRPr lang="en-CA" sz="1000" dirty="0">
              <a:latin typeface="Arial"/>
              <a:cs typeface="Arial"/>
            </a:endParaRPr>
          </a:p>
          <a:p>
            <a:pPr marL="600075" lvl="2" indent="-257175" defTabSz="342900" rtl="0">
              <a:lnSpc>
                <a:spcPct val="114999"/>
              </a:lnSpc>
              <a:spcBef>
                <a:spcPts val="1050"/>
              </a:spcBef>
              <a:buFont typeface="Wingdings" panose="05000000000000000000" pitchFamily="2" charset="2"/>
              <a:buChar char="§"/>
            </a:pPr>
            <a:endParaRPr lang="en-CA" sz="200" dirty="0">
              <a:latin typeface="Arial"/>
            </a:endParaRPr>
          </a:p>
          <a:p>
            <a:pPr marL="900113" lvl="2" indent="-214313" rtl="0">
              <a:buFont typeface="Wingdings" panose="05000000000000000000" pitchFamily="2" charset="2"/>
              <a:buChar char="§"/>
            </a:pPr>
            <a:r>
              <a:rPr lang="fr-ca" sz="1000" dirty="0">
                <a:latin typeface="+mj-lt"/>
              </a:rPr>
              <a:t>Manque de temps pour des raisons professionnelles (31</a:t>
            </a:r>
            <a:r>
              <a:rPr lang="fr-CA" sz="1000" dirty="0">
                <a:latin typeface="+mj-lt"/>
              </a:rPr>
              <a:t> </a:t>
            </a:r>
            <a:r>
              <a:rPr lang="fr-ca" sz="1000" dirty="0">
                <a:latin typeface="+mj-lt"/>
              </a:rPr>
              <a:t>%)</a:t>
            </a:r>
            <a:endParaRPr lang="en-CA" sz="1000" dirty="0">
              <a:latin typeface="+mj-lt"/>
              <a:cs typeface="Arial"/>
            </a:endParaRPr>
          </a:p>
          <a:p>
            <a:pPr marL="128588" indent="-128588" rtl="0">
              <a:buFont typeface="Wingdings" panose="05000000000000000000" pitchFamily="2" charset="2"/>
              <a:buChar char="§"/>
            </a:pPr>
            <a:endParaRPr lang="en-CA" sz="500" dirty="0">
              <a:latin typeface="+mj-lt"/>
            </a:endParaRPr>
          </a:p>
          <a:p>
            <a:pPr marL="900113" lvl="2" indent="-214313" rtl="0">
              <a:buFont typeface="Wingdings" panose="05000000000000000000" pitchFamily="2" charset="2"/>
              <a:buChar char="§"/>
            </a:pPr>
            <a:r>
              <a:rPr lang="fr-ca" sz="1000" dirty="0">
                <a:latin typeface="+mj-lt"/>
              </a:rPr>
              <a:t>Manque de temps en raison de responsabilités familiales (19</a:t>
            </a:r>
            <a:r>
              <a:rPr lang="fr-CA" sz="1000" dirty="0">
                <a:latin typeface="+mj-lt"/>
              </a:rPr>
              <a:t> </a:t>
            </a:r>
            <a:r>
              <a:rPr lang="fr-ca" sz="1000" dirty="0">
                <a:latin typeface="+mj-lt"/>
              </a:rPr>
              <a:t>%)</a:t>
            </a:r>
            <a:endParaRPr lang="en-CA" sz="1000" dirty="0">
              <a:latin typeface="+mj-lt"/>
              <a:cs typeface="Arial"/>
            </a:endParaRPr>
          </a:p>
          <a:p>
            <a:pPr marL="214313" indent="-214313" rtl="0">
              <a:buFont typeface="Wingdings" panose="05000000000000000000" pitchFamily="2" charset="2"/>
              <a:buChar char="§"/>
            </a:pPr>
            <a:endParaRPr lang="en-CA" sz="500" dirty="0">
              <a:latin typeface="+mj-lt"/>
            </a:endParaRPr>
          </a:p>
          <a:p>
            <a:pPr marL="900113" lvl="2" indent="-214313" rtl="0">
              <a:buFont typeface="Wingdings" panose="05000000000000000000" pitchFamily="2" charset="2"/>
              <a:buChar char="§"/>
            </a:pPr>
            <a:r>
              <a:rPr lang="fr-ca" sz="1000" dirty="0">
                <a:latin typeface="+mj-lt"/>
              </a:rPr>
              <a:t>L’activité de formation aurait été trop coûteuse (16</a:t>
            </a:r>
            <a:r>
              <a:rPr lang="fr-CA" sz="1000" dirty="0">
                <a:latin typeface="+mj-lt"/>
              </a:rPr>
              <a:t> </a:t>
            </a:r>
            <a:r>
              <a:rPr lang="fr-ca" sz="1000" dirty="0">
                <a:latin typeface="+mj-lt"/>
              </a:rPr>
              <a:t>%)</a:t>
            </a:r>
            <a:endParaRPr lang="en-CA" sz="1000" dirty="0">
              <a:latin typeface="Arial"/>
            </a:endParaRPr>
          </a:p>
          <a:p>
            <a:pPr marL="342900" lvl="2" defTabSz="342900" rtl="0">
              <a:lnSpc>
                <a:spcPct val="114999"/>
              </a:lnSpc>
              <a:spcBef>
                <a:spcPts val="1050"/>
              </a:spcBef>
            </a:pPr>
            <a:endParaRPr lang="en-CA" sz="1000" dirty="0">
              <a:latin typeface="Arial"/>
              <a:cs typeface="Arial"/>
            </a:endParaRPr>
          </a:p>
          <a:p>
            <a:pPr marL="257175" lvl="1" indent="-257175" defTabSz="342900" rtl="0">
              <a:spcBef>
                <a:spcPct val="20000"/>
              </a:spcBef>
              <a:buFont typeface="Arial"/>
              <a:buChar char="•"/>
            </a:pPr>
            <a:endParaRPr lang="en-CA" sz="900" b="1" dirty="0">
              <a:latin typeface="Arial"/>
            </a:endParaRPr>
          </a:p>
        </p:txBody>
      </p:sp>
      <p:sp>
        <p:nvSpPr>
          <p:cNvPr id="12" name="TextBox 11">
            <a:extLst>
              <a:ext uri="{FF2B5EF4-FFF2-40B4-BE49-F238E27FC236}">
                <a16:creationId xmlns:a16="http://schemas.microsoft.com/office/drawing/2014/main" id="{D0A9D83E-77A7-2571-AFB2-E6196BAB7EFF}"/>
              </a:ext>
            </a:extLst>
          </p:cNvPr>
          <p:cNvSpPr txBox="1"/>
          <p:nvPr>
            <p:custDataLst>
              <p:tags r:id="rId4"/>
            </p:custDataLst>
          </p:nvPr>
        </p:nvSpPr>
        <p:spPr>
          <a:xfrm>
            <a:off x="6485467" y="1407767"/>
            <a:ext cx="2306438" cy="692754"/>
          </a:xfrm>
          <a:prstGeom prst="rect">
            <a:avLst/>
          </a:prstGeom>
          <a:noFill/>
          <a:ln w="12700">
            <a:solidFill>
              <a:schemeClr val="tx1"/>
            </a:solidFill>
          </a:ln>
        </p:spPr>
        <p:txBody>
          <a:bodyPr wrap="square" lIns="68580" tIns="34290" rIns="68580" bIns="34290" rtlCol="0" anchor="t">
            <a:spAutoFit/>
          </a:bodyPr>
          <a:lstStyle/>
          <a:p>
            <a:pPr marL="0" lvl="1" algn="ctr" defTabSz="342900" rtl="0">
              <a:lnSpc>
                <a:spcPct val="114999"/>
              </a:lnSpc>
              <a:spcBef>
                <a:spcPts val="1050"/>
              </a:spcBef>
            </a:pPr>
            <a:r>
              <a:rPr lang="fr-ca" sz="900" b="1" dirty="0">
                <a:latin typeface="Arial"/>
              </a:rPr>
              <a:t>Saviez-vous que de nombreux Canadiens ont des besoins d’apprentissage ou de formation non comblés?</a:t>
            </a:r>
            <a:r>
              <a:rPr lang="fr-ca" sz="900" dirty="0">
                <a:latin typeface="Arial"/>
              </a:rPr>
              <a:t> </a:t>
            </a:r>
            <a:endParaRPr lang="en-US" sz="900" dirty="0"/>
          </a:p>
        </p:txBody>
      </p:sp>
      <p:sp>
        <p:nvSpPr>
          <p:cNvPr id="13" name="Rectangle: Rounded Corners 12">
            <a:extLst>
              <a:ext uri="{FF2B5EF4-FFF2-40B4-BE49-F238E27FC236}">
                <a16:creationId xmlns:a16="http://schemas.microsoft.com/office/drawing/2014/main" id="{86C253A7-9E2E-1808-3C56-32DBE62D9C2A}"/>
              </a:ext>
            </a:extLst>
          </p:cNvPr>
          <p:cNvSpPr/>
          <p:nvPr>
            <p:custDataLst>
              <p:tags r:id="rId5"/>
            </p:custDataLst>
          </p:nvPr>
        </p:nvSpPr>
        <p:spPr>
          <a:xfrm>
            <a:off x="463513" y="960030"/>
            <a:ext cx="5552910" cy="3019304"/>
          </a:xfrm>
          <a:prstGeom prst="roundRect">
            <a:avLst/>
          </a:prstGeom>
          <a:noFill/>
          <a:ln w="19050">
            <a:solidFill>
              <a:schemeClr val="accent1"/>
            </a:solidFill>
          </a:ln>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n-CA" sz="1350"/>
          </a:p>
        </p:txBody>
      </p:sp>
      <p:sp>
        <p:nvSpPr>
          <p:cNvPr id="15" name="Rectangle: Rounded Corners 14">
            <a:extLst>
              <a:ext uri="{FF2B5EF4-FFF2-40B4-BE49-F238E27FC236}">
                <a16:creationId xmlns:a16="http://schemas.microsoft.com/office/drawing/2014/main" id="{A80AA31C-556E-52C9-4A2F-D900B6D353F4}"/>
              </a:ext>
            </a:extLst>
          </p:cNvPr>
          <p:cNvSpPr/>
          <p:nvPr>
            <p:custDataLst>
              <p:tags r:id="rId6"/>
            </p:custDataLst>
          </p:nvPr>
        </p:nvSpPr>
        <p:spPr>
          <a:xfrm>
            <a:off x="491698" y="4074503"/>
            <a:ext cx="8234974" cy="474614"/>
          </a:xfrm>
          <a:prstGeom prst="roundRect">
            <a:avLst/>
          </a:prstGeom>
          <a:noFill/>
          <a:ln w="19050">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n-CA" sz="1350"/>
          </a:p>
        </p:txBody>
      </p:sp>
      <p:sp>
        <p:nvSpPr>
          <p:cNvPr id="17" name="TextBox 16">
            <a:extLst>
              <a:ext uri="{FF2B5EF4-FFF2-40B4-BE49-F238E27FC236}">
                <a16:creationId xmlns:a16="http://schemas.microsoft.com/office/drawing/2014/main" id="{CADF936D-863B-BAEC-DAC8-6CCC5561E35D}"/>
              </a:ext>
            </a:extLst>
          </p:cNvPr>
          <p:cNvSpPr txBox="1"/>
          <p:nvPr>
            <p:custDataLst>
              <p:tags r:id="rId7"/>
            </p:custDataLst>
          </p:nvPr>
        </p:nvSpPr>
        <p:spPr>
          <a:xfrm>
            <a:off x="417328" y="4133618"/>
            <a:ext cx="8131249" cy="377026"/>
          </a:xfrm>
          <a:prstGeom prst="rect">
            <a:avLst/>
          </a:prstGeom>
          <a:noFill/>
        </p:spPr>
        <p:txBody>
          <a:bodyPr wrap="square" lIns="68580" tIns="34290" rIns="68580" bIns="34290" rtlCol="0" anchor="t">
            <a:spAutoFit/>
          </a:bodyPr>
          <a:lstStyle/>
          <a:p>
            <a:pPr algn="ctr"/>
            <a:r>
              <a:rPr lang="fr-ca" sz="1000" dirty="0">
                <a:latin typeface="Arial"/>
              </a:rPr>
              <a:t>Les adultes issus de groupes sous-représentés, qui</a:t>
            </a:r>
            <a:r>
              <a:rPr lang="fr-ca" sz="1000" dirty="0"/>
              <a:t>, souvent,</a:t>
            </a:r>
            <a:r>
              <a:rPr lang="fr-ca" sz="1000" dirty="0">
                <a:latin typeface="Arial"/>
              </a:rPr>
              <a:t> bénéficieraient le plus d</a:t>
            </a:r>
            <a:r>
              <a:rPr lang="fr-CA" sz="1000" dirty="0">
                <a:latin typeface="Arial"/>
              </a:rPr>
              <a:t>’</a:t>
            </a:r>
            <a:r>
              <a:rPr lang="fr-ca" sz="1000" dirty="0">
                <a:latin typeface="Arial"/>
              </a:rPr>
              <a:t>une formation, peuvent être confrontés à de multiples obstacles qui se recoupent, et sont généralement moins susceptibles de participer à des activités d</a:t>
            </a:r>
            <a:r>
              <a:rPr lang="fr-CA" sz="1000" dirty="0">
                <a:latin typeface="Arial"/>
              </a:rPr>
              <a:t>’</a:t>
            </a:r>
            <a:r>
              <a:rPr lang="fr-ca" sz="1000" dirty="0">
                <a:latin typeface="Arial"/>
              </a:rPr>
              <a:t>apprentissage et de formation.</a:t>
            </a:r>
          </a:p>
        </p:txBody>
      </p:sp>
      <p:sp>
        <p:nvSpPr>
          <p:cNvPr id="19" name="TextBox 18">
            <a:extLst>
              <a:ext uri="{FF2B5EF4-FFF2-40B4-BE49-F238E27FC236}">
                <a16:creationId xmlns:a16="http://schemas.microsoft.com/office/drawing/2014/main" id="{A214AC05-42EA-C0AF-E6A8-96343AFFCDBE}"/>
              </a:ext>
            </a:extLst>
          </p:cNvPr>
          <p:cNvSpPr txBox="1"/>
          <p:nvPr>
            <p:custDataLst>
              <p:tags r:id="rId8"/>
            </p:custDataLst>
          </p:nvPr>
        </p:nvSpPr>
        <p:spPr>
          <a:xfrm>
            <a:off x="6491777" y="2157037"/>
            <a:ext cx="2300128" cy="875111"/>
          </a:xfrm>
          <a:prstGeom prst="rect">
            <a:avLst/>
          </a:prstGeom>
          <a:noFill/>
          <a:ln>
            <a:solidFill>
              <a:schemeClr val="tx1"/>
            </a:solidFill>
          </a:ln>
        </p:spPr>
        <p:txBody>
          <a:bodyPr wrap="square" lIns="68580" tIns="34290" rIns="68580" bIns="34290" rtlCol="0" anchor="t">
            <a:spAutoFit/>
          </a:bodyPr>
          <a:lstStyle/>
          <a:p>
            <a:pPr marL="0" lvl="1" algn="ctr" defTabSz="342900" rtl="0">
              <a:spcBef>
                <a:spcPct val="20000"/>
              </a:spcBef>
            </a:pPr>
            <a:endParaRPr lang="en-CA" sz="375" dirty="0">
              <a:latin typeface="Arial"/>
            </a:endParaRPr>
          </a:p>
          <a:p>
            <a:pPr marL="0" lvl="1" algn="ctr" defTabSz="342900" rtl="0">
              <a:lnSpc>
                <a:spcPct val="114999"/>
              </a:lnSpc>
              <a:spcBef>
                <a:spcPts val="1050"/>
              </a:spcBef>
            </a:pPr>
            <a:r>
              <a:rPr lang="fr-ca" sz="1013" dirty="0">
                <a:latin typeface="Arial"/>
              </a:rPr>
              <a:t>En 2023, environ 28</a:t>
            </a:r>
            <a:r>
              <a:rPr lang="fr-CA" sz="1013" dirty="0">
                <a:latin typeface="Arial"/>
              </a:rPr>
              <a:t> </a:t>
            </a:r>
            <a:r>
              <a:rPr lang="fr-ca" sz="1013" dirty="0">
                <a:latin typeface="Arial"/>
              </a:rPr>
              <a:t>% des adultes ont déclaré vouloir participer à une </a:t>
            </a:r>
            <a:r>
              <a:rPr lang="fr-ca" sz="1013" u="sng" dirty="0">
                <a:latin typeface="Arial"/>
              </a:rPr>
              <a:t>formation supplémentaire</a:t>
            </a:r>
            <a:r>
              <a:rPr lang="fr-ca" sz="1013" dirty="0">
                <a:latin typeface="Arial"/>
              </a:rPr>
              <a:t> (PEICA). </a:t>
            </a:r>
            <a:endParaRPr lang="en-CA" sz="1013" dirty="0">
              <a:latin typeface="Arial"/>
              <a:cs typeface="Arial"/>
            </a:endParaRPr>
          </a:p>
          <a:p>
            <a:pPr marL="0" lvl="1" algn="ctr" defTabSz="342900" rtl="0">
              <a:spcBef>
                <a:spcPct val="20000"/>
              </a:spcBef>
            </a:pPr>
            <a:endParaRPr lang="en-CA" sz="375" dirty="0">
              <a:latin typeface="Arial"/>
            </a:endParaRPr>
          </a:p>
        </p:txBody>
      </p:sp>
      <p:sp>
        <p:nvSpPr>
          <p:cNvPr id="20" name="TextBox 19">
            <a:extLst>
              <a:ext uri="{FF2B5EF4-FFF2-40B4-BE49-F238E27FC236}">
                <a16:creationId xmlns:a16="http://schemas.microsoft.com/office/drawing/2014/main" id="{EE5C0294-4C8B-D219-E164-35C12CF0D416}"/>
              </a:ext>
            </a:extLst>
          </p:cNvPr>
          <p:cNvSpPr txBox="1"/>
          <p:nvPr>
            <p:custDataLst>
              <p:tags r:id="rId9"/>
            </p:custDataLst>
          </p:nvPr>
        </p:nvSpPr>
        <p:spPr>
          <a:xfrm>
            <a:off x="439576" y="4899917"/>
            <a:ext cx="7868520" cy="184666"/>
          </a:xfrm>
          <a:prstGeom prst="rect">
            <a:avLst/>
          </a:prstGeom>
          <a:noFill/>
        </p:spPr>
        <p:txBody>
          <a:bodyPr wrap="square" rtlCol="0">
            <a:spAutoFit/>
          </a:bodyPr>
          <a:lstStyle/>
          <a:p>
            <a:pPr rtl="0"/>
            <a:r>
              <a:rPr lang="fr-ca" sz="600">
                <a:solidFill>
                  <a:srgbClr val="000000"/>
                </a:solidFill>
              </a:rPr>
              <a:t>Source : OCDE, PEICA (2023); OCDE (2019), </a:t>
            </a:r>
            <a:r>
              <a:rPr lang="fr-ca" sz="600" i="1">
                <a:solidFill>
                  <a:srgbClr val="000000"/>
                </a:solidFill>
              </a:rPr>
              <a:t>Getting Skills Right : Future-Ready Adult Learning Systems</a:t>
            </a:r>
            <a:r>
              <a:rPr lang="fr-ca" sz="600">
                <a:solidFill>
                  <a:srgbClr val="000000"/>
                </a:solidFill>
              </a:rPr>
              <a:t>, Getting Skills Right, OECD Publishing, Paris, </a:t>
            </a:r>
            <a:r>
              <a:rPr lang="fr-ca" sz="600">
                <a:hlinkClick r:id="rId13"/>
              </a:rPr>
              <a:t>https://doi.org/10.1787/9789264311756-en</a:t>
            </a:r>
            <a:r>
              <a:rPr lang="fr-ca" sz="600">
                <a:solidFill>
                  <a:srgbClr val="000000"/>
                </a:solidFill>
              </a:rPr>
              <a:t>.</a:t>
            </a:r>
            <a:endParaRPr lang="en-CA" sz="600"/>
          </a:p>
        </p:txBody>
      </p:sp>
      <p:sp>
        <p:nvSpPr>
          <p:cNvPr id="4" name="TextBox 3">
            <a:extLst>
              <a:ext uri="{FF2B5EF4-FFF2-40B4-BE49-F238E27FC236}">
                <a16:creationId xmlns:a16="http://schemas.microsoft.com/office/drawing/2014/main" id="{3D78D238-DF4E-F23E-E7BC-3EF51DE8EAA7}"/>
              </a:ext>
            </a:extLst>
          </p:cNvPr>
          <p:cNvSpPr txBox="1"/>
          <p:nvPr>
            <p:custDataLst>
              <p:tags r:id="rId10"/>
            </p:custDataLst>
          </p:nvPr>
        </p:nvSpPr>
        <p:spPr>
          <a:xfrm>
            <a:off x="439574" y="4804749"/>
            <a:ext cx="7445367" cy="161583"/>
          </a:xfrm>
          <a:prstGeom prst="rect">
            <a:avLst/>
          </a:prstGeom>
          <a:noFill/>
        </p:spPr>
        <p:txBody>
          <a:bodyPr wrap="square" lIns="68580" tIns="34290" rIns="68580" bIns="34290" rtlCol="0" anchor="t">
            <a:spAutoFit/>
          </a:bodyPr>
          <a:lstStyle/>
          <a:p>
            <a:pPr rtl="0"/>
            <a:r>
              <a:rPr lang="fr-ca" sz="600" dirty="0"/>
              <a:t>Remarque : Voir l</a:t>
            </a:r>
            <a:r>
              <a:rPr lang="fr-CA" sz="600" dirty="0"/>
              <a:t>’</a:t>
            </a:r>
            <a:r>
              <a:rPr lang="fr-ca" sz="600" dirty="0"/>
              <a:t>annexe B pour connaître les obstacles du point de vue des employeurs. Certains des obstacles énumérés ci-dessus sont systémiques. Les données disponibles sont limitées.</a:t>
            </a:r>
          </a:p>
        </p:txBody>
      </p:sp>
    </p:spTree>
    <p:extLst>
      <p:ext uri="{BB962C8B-B14F-4D97-AF65-F5344CB8AC3E}">
        <p14:creationId xmlns:p14="http://schemas.microsoft.com/office/powerpoint/2010/main" val="416371631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085EA4-5E86-947E-0FC1-B09527B30B81}"/>
              </a:ext>
            </a:extLst>
          </p:cNvPr>
          <p:cNvSpPr>
            <a:spLocks noGrp="1"/>
          </p:cNvSpPr>
          <p:nvPr>
            <p:ph type="title"/>
            <p:custDataLst>
              <p:tags r:id="rId1"/>
            </p:custDataLst>
          </p:nvPr>
        </p:nvSpPr>
        <p:spPr>
          <a:xfrm>
            <a:off x="603781" y="300250"/>
            <a:ext cx="7514012" cy="607412"/>
          </a:xfrm>
        </p:spPr>
        <p:txBody>
          <a:bodyPr rtlCol="0">
            <a:normAutofit fontScale="90000"/>
          </a:bodyPr>
          <a:lstStyle/>
          <a:p>
            <a:pPr rtl="0"/>
            <a:r>
              <a:rPr lang="fr-ca" sz="1500" dirty="0"/>
              <a:t>Les adultes dont le niveau d</a:t>
            </a:r>
            <a:r>
              <a:rPr lang="fr-CA" sz="1500" dirty="0"/>
              <a:t>’</a:t>
            </a:r>
            <a:r>
              <a:rPr lang="fr-ca" sz="1500" dirty="0"/>
              <a:t>éducation ou les compétences étaient moins élevés étaient moins susceptibles de participer à des activités d</a:t>
            </a:r>
            <a:r>
              <a:rPr lang="fr-CA" sz="1500" dirty="0"/>
              <a:t>’</a:t>
            </a:r>
            <a:r>
              <a:rPr lang="fr-ca" sz="1500" dirty="0"/>
              <a:t>apprentissage des adultes.</a:t>
            </a:r>
          </a:p>
        </p:txBody>
      </p:sp>
      <p:sp>
        <p:nvSpPr>
          <p:cNvPr id="4" name="Slide Number Placeholder 3">
            <a:extLst>
              <a:ext uri="{FF2B5EF4-FFF2-40B4-BE49-F238E27FC236}">
                <a16:creationId xmlns:a16="http://schemas.microsoft.com/office/drawing/2014/main" id="{C6EA314F-8CA0-B551-AD86-3096DC63AB8B}"/>
              </a:ext>
            </a:extLst>
          </p:cNvPr>
          <p:cNvSpPr>
            <a:spLocks noGrp="1"/>
          </p:cNvSpPr>
          <p:nvPr>
            <p:ph type="sldNum" sz="quarter" idx="12"/>
            <p:custDataLst>
              <p:tags r:id="rId2"/>
            </p:custDataLst>
          </p:nvPr>
        </p:nvSpPr>
        <p:spPr/>
        <p:txBody>
          <a:bodyPr rtlCol="0"/>
          <a:lstStyle/>
          <a:p>
            <a:pPr rtl="0"/>
            <a:fld id="{2E86C063-E22E-2E4C-A523-54089486E38F}" type="slidenum">
              <a:rPr lang="en-US" smtClean="0"/>
              <a:t>25</a:t>
            </a:fld>
            <a:endParaRPr lang="en-US"/>
          </a:p>
        </p:txBody>
      </p:sp>
      <p:sp>
        <p:nvSpPr>
          <p:cNvPr id="5" name="TextBox 4">
            <a:extLst>
              <a:ext uri="{FF2B5EF4-FFF2-40B4-BE49-F238E27FC236}">
                <a16:creationId xmlns:a16="http://schemas.microsoft.com/office/drawing/2014/main" id="{DBDD83A7-DF8E-6FD5-1DBD-7FEBD7747190}"/>
              </a:ext>
            </a:extLst>
          </p:cNvPr>
          <p:cNvSpPr txBox="1"/>
          <p:nvPr>
            <p:custDataLst>
              <p:tags r:id="rId3"/>
            </p:custDataLst>
          </p:nvPr>
        </p:nvSpPr>
        <p:spPr>
          <a:xfrm>
            <a:off x="1114461" y="3229986"/>
            <a:ext cx="6915079" cy="1160382"/>
          </a:xfrm>
          <a:prstGeom prst="rect">
            <a:avLst/>
          </a:prstGeom>
          <a:solidFill>
            <a:schemeClr val="bg2">
              <a:lumMod val="20000"/>
              <a:lumOff val="80000"/>
            </a:schemeClr>
          </a:solidFill>
        </p:spPr>
        <p:txBody>
          <a:bodyPr wrap="square" lIns="68580" tIns="34290" rIns="68580" bIns="34290" rtlCol="0" anchor="t">
            <a:spAutoFit/>
          </a:bodyPr>
          <a:lstStyle/>
          <a:p>
            <a:pPr marL="214313" indent="-214313" rtl="0">
              <a:buFont typeface="Arial"/>
              <a:buChar char="•"/>
            </a:pPr>
            <a:endParaRPr lang="en-CA" sz="600" dirty="0">
              <a:cs typeface="Arial"/>
            </a:endParaRPr>
          </a:p>
          <a:p>
            <a:pPr marL="214313" indent="-214313" rtl="0">
              <a:lnSpc>
                <a:spcPct val="125000"/>
              </a:lnSpc>
              <a:buFont typeface="Arial"/>
              <a:buChar char="•"/>
            </a:pPr>
            <a:r>
              <a:rPr lang="fr-ca" sz="975" b="1" dirty="0"/>
              <a:t>Les obstacles à la formation</a:t>
            </a:r>
            <a:r>
              <a:rPr lang="fr-ca" sz="975" dirty="0"/>
              <a:t> pour les personnes peu instruites ou peu qualifiées peuvent inclure :</a:t>
            </a:r>
            <a:endParaRPr lang="en-CA" sz="975" dirty="0">
              <a:cs typeface="Arial"/>
            </a:endParaRPr>
          </a:p>
          <a:p>
            <a:pPr marL="214313" indent="-214313" rtl="0">
              <a:buFont typeface="Arial" panose="020B0604020202020204" pitchFamily="34" charset="0"/>
              <a:buChar char="•"/>
            </a:pPr>
            <a:endParaRPr lang="en-CA" sz="600" dirty="0"/>
          </a:p>
          <a:p>
            <a:pPr marL="557213" lvl="1" indent="-214313" rtl="0">
              <a:lnSpc>
                <a:spcPct val="114000"/>
              </a:lnSpc>
              <a:buFont typeface="Wingdings" panose="05000000000000000000" pitchFamily="2" charset="2"/>
              <a:buChar char="v"/>
            </a:pPr>
            <a:r>
              <a:rPr lang="fr-ca" sz="975" dirty="0"/>
              <a:t>les coûts associés à la formation;</a:t>
            </a:r>
            <a:endParaRPr lang="en-CA" sz="975" dirty="0">
              <a:cs typeface="Arial"/>
            </a:endParaRPr>
          </a:p>
          <a:p>
            <a:pPr marL="557213" lvl="1" indent="-214313" rtl="0">
              <a:lnSpc>
                <a:spcPct val="114000"/>
              </a:lnSpc>
              <a:buFont typeface="Wingdings" panose="05000000000000000000" pitchFamily="2" charset="2"/>
              <a:buChar char="v"/>
            </a:pPr>
            <a:r>
              <a:rPr lang="fr-ca" sz="975" dirty="0"/>
              <a:t>manque de soutien de l’employeur;</a:t>
            </a:r>
            <a:endParaRPr lang="en-CA" sz="975" dirty="0">
              <a:cs typeface="Arial"/>
            </a:endParaRPr>
          </a:p>
          <a:p>
            <a:pPr marL="557213" lvl="1" indent="-214313" rtl="0">
              <a:lnSpc>
                <a:spcPct val="114000"/>
              </a:lnSpc>
              <a:buFont typeface="Wingdings" panose="05000000000000000000" pitchFamily="2" charset="2"/>
              <a:buChar char="v"/>
            </a:pPr>
            <a:r>
              <a:rPr lang="fr-ca" sz="975" dirty="0"/>
              <a:t>les exigences liées aux études;</a:t>
            </a:r>
          </a:p>
          <a:p>
            <a:pPr marL="557213" lvl="1" indent="-214313" rtl="0">
              <a:lnSpc>
                <a:spcPct val="114000"/>
              </a:lnSpc>
              <a:buFont typeface="Wingdings" panose="05000000000000000000" pitchFamily="2" charset="2"/>
              <a:buChar char="v"/>
            </a:pPr>
            <a:endParaRPr lang="en-CA" sz="975" dirty="0">
              <a:cs typeface="Arial"/>
            </a:endParaRPr>
          </a:p>
          <a:p>
            <a:pPr marL="557213" lvl="1" indent="-214313" rtl="0">
              <a:buFont typeface="Arial" panose="020B0604020202020204" pitchFamily="34" charset="0"/>
              <a:buChar char="•"/>
            </a:pPr>
            <a:endParaRPr lang="en-CA" sz="225" dirty="0"/>
          </a:p>
        </p:txBody>
      </p:sp>
      <p:sp>
        <p:nvSpPr>
          <p:cNvPr id="13" name="Content Placeholder 2">
            <a:extLst>
              <a:ext uri="{FF2B5EF4-FFF2-40B4-BE49-F238E27FC236}">
                <a16:creationId xmlns:a16="http://schemas.microsoft.com/office/drawing/2014/main" id="{38ED9265-C0CA-5675-24F1-C4A367AF4377}"/>
              </a:ext>
            </a:extLst>
          </p:cNvPr>
          <p:cNvSpPr txBox="1">
            <a:spLocks/>
          </p:cNvSpPr>
          <p:nvPr>
            <p:custDataLst>
              <p:tags r:id="rId4"/>
            </p:custDataLst>
          </p:nvPr>
        </p:nvSpPr>
        <p:spPr>
          <a:xfrm>
            <a:off x="1114459" y="2068761"/>
            <a:ext cx="6915080" cy="1090625"/>
          </a:xfrm>
          <a:prstGeom prst="rect">
            <a:avLst/>
          </a:prstGeom>
          <a:solidFill>
            <a:schemeClr val="accent4">
              <a:lumMod val="20000"/>
              <a:lumOff val="80000"/>
            </a:schemeClr>
          </a:solidFill>
        </p:spPr>
        <p:txBody>
          <a:bodyPr vert="horz" lIns="68580" tIns="34290" rIns="68580" bIns="34290" rtlCol="0" anchor="t">
            <a:normAutofit fontScale="700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Arial"/>
                <a:ea typeface="+mn-ea"/>
                <a:cs typeface="Verdana"/>
              </a:defRPr>
            </a:lvl1pPr>
            <a:lvl2pPr marL="742950" indent="-285750" algn="l" defTabSz="457200" rtl="0" eaLnBrk="1" latinLnBrk="0" hangingPunct="1">
              <a:spcBef>
                <a:spcPct val="20000"/>
              </a:spcBef>
              <a:buFont typeface="Arial"/>
              <a:buChar char="–"/>
              <a:defRPr sz="2800" kern="1200">
                <a:solidFill>
                  <a:schemeClr val="tx1"/>
                </a:solidFill>
                <a:latin typeface="Arial"/>
                <a:ea typeface="+mn-ea"/>
                <a:cs typeface="Verdana"/>
              </a:defRPr>
            </a:lvl2pPr>
            <a:lvl3pPr marL="1143000" indent="-228600" algn="l" defTabSz="457200" rtl="0" eaLnBrk="1" latinLnBrk="0" hangingPunct="1">
              <a:spcBef>
                <a:spcPct val="20000"/>
              </a:spcBef>
              <a:buFont typeface="Arial"/>
              <a:buChar char="•"/>
              <a:defRPr sz="2400" kern="1200">
                <a:solidFill>
                  <a:schemeClr val="tx1"/>
                </a:solidFill>
                <a:latin typeface="Arial"/>
                <a:ea typeface="+mn-ea"/>
                <a:cs typeface="Verdana"/>
              </a:defRPr>
            </a:lvl3pPr>
            <a:lvl4pPr marL="1600200" indent="-228600" algn="l" defTabSz="457200" rtl="0" eaLnBrk="1" latinLnBrk="0" hangingPunct="1">
              <a:spcBef>
                <a:spcPct val="20000"/>
              </a:spcBef>
              <a:buFont typeface="Arial"/>
              <a:buChar char="–"/>
              <a:defRPr sz="2000" kern="1200">
                <a:solidFill>
                  <a:schemeClr val="tx1"/>
                </a:solidFill>
                <a:latin typeface="Arial"/>
                <a:ea typeface="+mn-ea"/>
                <a:cs typeface="Verdana"/>
              </a:defRPr>
            </a:lvl4pPr>
            <a:lvl5pPr marL="2057400" indent="-228600" algn="l" defTabSz="457200" rtl="0" eaLnBrk="1" latinLnBrk="0" hangingPunct="1">
              <a:spcBef>
                <a:spcPct val="20000"/>
              </a:spcBef>
              <a:buFont typeface="Arial"/>
              <a:buChar char="»"/>
              <a:defRPr sz="2000" kern="1200">
                <a:solidFill>
                  <a:schemeClr val="tx1"/>
                </a:solidFill>
                <a:latin typeface="Arial"/>
                <a:ea typeface="+mn-ea"/>
                <a:cs typeface="Verdan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rtl="0">
              <a:buNone/>
            </a:pPr>
            <a:endParaRPr lang="en-CA" sz="600" b="1" dirty="0">
              <a:solidFill>
                <a:srgbClr val="000000"/>
              </a:solidFill>
              <a:cs typeface="+mn-cs"/>
            </a:endParaRPr>
          </a:p>
          <a:p>
            <a:pPr marL="214313" indent="-214313" rtl="0">
              <a:lnSpc>
                <a:spcPct val="125000"/>
              </a:lnSpc>
            </a:pPr>
            <a:r>
              <a:rPr lang="fr-ca" sz="975" b="1" dirty="0">
                <a:solidFill>
                  <a:srgbClr val="000000"/>
                </a:solidFill>
                <a:cs typeface="+mn-cs"/>
              </a:rPr>
              <a:t>Les personnes possédant des compétences plus faibles ont tendance à moins participer à l’apprentissage et à la formation des adultes </a:t>
            </a:r>
            <a:r>
              <a:rPr lang="fr-ca" sz="975" dirty="0">
                <a:solidFill>
                  <a:srgbClr val="000000"/>
                </a:solidFill>
                <a:cs typeface="+mn-cs"/>
              </a:rPr>
              <a:t>(PEICA, 2023) :</a:t>
            </a:r>
            <a:endParaRPr lang="en-CA" sz="975" dirty="0">
              <a:solidFill>
                <a:srgbClr val="000000"/>
              </a:solidFill>
              <a:cs typeface="Arial"/>
            </a:endParaRPr>
          </a:p>
          <a:p>
            <a:pPr lvl="1" rtl="0">
              <a:lnSpc>
                <a:spcPct val="114000"/>
              </a:lnSpc>
              <a:spcBef>
                <a:spcPts val="1050"/>
              </a:spcBef>
              <a:buFont typeface="Wingdings" panose="05000000000000000000" pitchFamily="2" charset="2"/>
              <a:buChar char="Ø"/>
            </a:pPr>
            <a:r>
              <a:rPr lang="fr-ca" sz="975" dirty="0">
                <a:solidFill>
                  <a:srgbClr val="000000"/>
                </a:solidFill>
                <a:cs typeface="+mn-cs"/>
              </a:rPr>
              <a:t>35</a:t>
            </a:r>
            <a:r>
              <a:rPr lang="fr-CA" sz="975" dirty="0">
                <a:solidFill>
                  <a:srgbClr val="000000"/>
                </a:solidFill>
                <a:cs typeface="+mn-cs"/>
              </a:rPr>
              <a:t> </a:t>
            </a:r>
            <a:r>
              <a:rPr lang="fr-ca" sz="975" dirty="0">
                <a:solidFill>
                  <a:srgbClr val="000000"/>
                </a:solidFill>
                <a:cs typeface="+mn-cs"/>
              </a:rPr>
              <a:t>% des adultes possédant des compétences faibles en littératie avaient participé à une formation, contre 73</a:t>
            </a:r>
            <a:r>
              <a:rPr lang="fr-CA" sz="975" dirty="0">
                <a:solidFill>
                  <a:srgbClr val="000000"/>
                </a:solidFill>
                <a:cs typeface="+mn-cs"/>
              </a:rPr>
              <a:t> </a:t>
            </a:r>
            <a:r>
              <a:rPr lang="fr-ca" sz="975" dirty="0">
                <a:solidFill>
                  <a:srgbClr val="000000"/>
                </a:solidFill>
                <a:cs typeface="+mn-cs"/>
              </a:rPr>
              <a:t>% des personnes possédant des compétences élevées en littératie.</a:t>
            </a:r>
          </a:p>
          <a:p>
            <a:pPr lvl="1" rtl="0">
              <a:lnSpc>
                <a:spcPct val="114000"/>
              </a:lnSpc>
              <a:spcBef>
                <a:spcPts val="1050"/>
              </a:spcBef>
              <a:buFont typeface="Wingdings" panose="05000000000000000000" pitchFamily="2" charset="2"/>
              <a:buChar char="Ø"/>
            </a:pPr>
            <a:r>
              <a:rPr lang="fr-ca" sz="975" dirty="0">
                <a:solidFill>
                  <a:srgbClr val="000000"/>
                </a:solidFill>
                <a:cs typeface="+mn-cs"/>
              </a:rPr>
              <a:t>33</a:t>
            </a:r>
            <a:r>
              <a:rPr lang="fr-CA" sz="975" dirty="0">
                <a:solidFill>
                  <a:srgbClr val="000000"/>
                </a:solidFill>
                <a:cs typeface="+mn-cs"/>
              </a:rPr>
              <a:t> </a:t>
            </a:r>
            <a:r>
              <a:rPr lang="fr-ca" sz="975" dirty="0">
                <a:solidFill>
                  <a:srgbClr val="000000"/>
                </a:solidFill>
                <a:cs typeface="+mn-cs"/>
              </a:rPr>
              <a:t>% des adultes possédant de faibles compétences en numératie avaient participé à une formation, contre 73</a:t>
            </a:r>
            <a:r>
              <a:rPr lang="fr-CA" sz="975" dirty="0">
                <a:solidFill>
                  <a:srgbClr val="000000"/>
                </a:solidFill>
                <a:cs typeface="+mn-cs"/>
              </a:rPr>
              <a:t> </a:t>
            </a:r>
            <a:r>
              <a:rPr lang="fr-ca" sz="975" dirty="0">
                <a:solidFill>
                  <a:srgbClr val="000000"/>
                </a:solidFill>
                <a:cs typeface="+mn-cs"/>
              </a:rPr>
              <a:t>% des personnes possédant des compétences élevées en numératie.</a:t>
            </a:r>
          </a:p>
        </p:txBody>
      </p:sp>
      <p:sp>
        <p:nvSpPr>
          <p:cNvPr id="14" name="Content Placeholder 2">
            <a:extLst>
              <a:ext uri="{FF2B5EF4-FFF2-40B4-BE49-F238E27FC236}">
                <a16:creationId xmlns:a16="http://schemas.microsoft.com/office/drawing/2014/main" id="{83F9D011-FEFA-1881-B1FB-A1DCC68412D7}"/>
              </a:ext>
            </a:extLst>
          </p:cNvPr>
          <p:cNvSpPr txBox="1">
            <a:spLocks/>
          </p:cNvSpPr>
          <p:nvPr>
            <p:custDataLst>
              <p:tags r:id="rId5"/>
            </p:custDataLst>
          </p:nvPr>
        </p:nvSpPr>
        <p:spPr>
          <a:xfrm>
            <a:off x="1114460" y="1037699"/>
            <a:ext cx="6915080" cy="921689"/>
          </a:xfrm>
          <a:prstGeom prst="rect">
            <a:avLst/>
          </a:prstGeom>
          <a:solidFill>
            <a:schemeClr val="accent1">
              <a:lumMod val="20000"/>
              <a:lumOff val="80000"/>
            </a:schemeClr>
          </a:solidFill>
        </p:spPr>
        <p:txBody>
          <a:bodyPr vert="horz" lIns="68580" tIns="34290" rIns="68580" bIns="34290" rtlCol="0" anchor="t">
            <a:normAutofit fontScale="85000" lnSpcReduction="10000"/>
          </a:bodyPr>
          <a:lstStyle>
            <a:lvl1pPr marL="342900" indent="-342900" algn="l" defTabSz="457200" rtl="0" eaLnBrk="1" latinLnBrk="0" hangingPunct="1">
              <a:spcBef>
                <a:spcPct val="20000"/>
              </a:spcBef>
              <a:buFont typeface="Arial"/>
              <a:buChar char="•"/>
              <a:defRPr sz="3200" kern="1200">
                <a:solidFill>
                  <a:schemeClr val="tx1"/>
                </a:solidFill>
                <a:latin typeface="Arial"/>
                <a:ea typeface="+mn-ea"/>
                <a:cs typeface="Verdana"/>
              </a:defRPr>
            </a:lvl1pPr>
            <a:lvl2pPr marL="742950" indent="-285750" algn="l" defTabSz="457200" rtl="0" eaLnBrk="1" latinLnBrk="0" hangingPunct="1">
              <a:spcBef>
                <a:spcPct val="20000"/>
              </a:spcBef>
              <a:buFont typeface="Arial"/>
              <a:buChar char="–"/>
              <a:defRPr sz="2800" kern="1200">
                <a:solidFill>
                  <a:schemeClr val="tx1"/>
                </a:solidFill>
                <a:latin typeface="Arial"/>
                <a:ea typeface="+mn-ea"/>
                <a:cs typeface="Verdana"/>
              </a:defRPr>
            </a:lvl2pPr>
            <a:lvl3pPr marL="1143000" indent="-228600" algn="l" defTabSz="457200" rtl="0" eaLnBrk="1" latinLnBrk="0" hangingPunct="1">
              <a:spcBef>
                <a:spcPct val="20000"/>
              </a:spcBef>
              <a:buFont typeface="Arial"/>
              <a:buChar char="•"/>
              <a:defRPr sz="2400" kern="1200">
                <a:solidFill>
                  <a:schemeClr val="tx1"/>
                </a:solidFill>
                <a:latin typeface="Arial"/>
                <a:ea typeface="+mn-ea"/>
                <a:cs typeface="Verdana"/>
              </a:defRPr>
            </a:lvl3pPr>
            <a:lvl4pPr marL="1600200" indent="-228600" algn="l" defTabSz="457200" rtl="0" eaLnBrk="1" latinLnBrk="0" hangingPunct="1">
              <a:spcBef>
                <a:spcPct val="20000"/>
              </a:spcBef>
              <a:buFont typeface="Arial"/>
              <a:buChar char="–"/>
              <a:defRPr sz="2000" kern="1200">
                <a:solidFill>
                  <a:schemeClr val="tx1"/>
                </a:solidFill>
                <a:latin typeface="Arial"/>
                <a:ea typeface="+mn-ea"/>
                <a:cs typeface="Verdana"/>
              </a:defRPr>
            </a:lvl4pPr>
            <a:lvl5pPr marL="2057400" indent="-228600" algn="l" defTabSz="457200" rtl="0" eaLnBrk="1" latinLnBrk="0" hangingPunct="1">
              <a:spcBef>
                <a:spcPct val="20000"/>
              </a:spcBef>
              <a:buFont typeface="Arial"/>
              <a:buChar char="»"/>
              <a:defRPr sz="2000" kern="1200">
                <a:solidFill>
                  <a:schemeClr val="tx1"/>
                </a:solidFill>
                <a:latin typeface="Arial"/>
                <a:ea typeface="+mn-ea"/>
                <a:cs typeface="Verdan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214313" indent="-214313" rtl="0"/>
            <a:endParaRPr lang="en-CA" sz="600" dirty="0"/>
          </a:p>
          <a:p>
            <a:pPr marL="214313" indent="-214313" rtl="0">
              <a:lnSpc>
                <a:spcPct val="125000"/>
              </a:lnSpc>
            </a:pPr>
            <a:r>
              <a:rPr lang="fr-ca" sz="975" dirty="0"/>
              <a:t>Les résultats du PEICA (2023) ont révélé que</a:t>
            </a:r>
            <a:r>
              <a:rPr lang="fr-ca" sz="975" b="1" dirty="0">
                <a:solidFill>
                  <a:srgbClr val="000000"/>
                </a:solidFill>
                <a:cs typeface="+mn-cs"/>
              </a:rPr>
              <a:t> la participation à l’apprentissage des adultes augmente avec le niveau de scolarité :</a:t>
            </a:r>
            <a:endParaRPr lang="en-CA" sz="975" b="1" dirty="0">
              <a:solidFill>
                <a:srgbClr val="000000"/>
              </a:solidFill>
              <a:cs typeface="Arial"/>
            </a:endParaRPr>
          </a:p>
          <a:p>
            <a:pPr lvl="1" rtl="0">
              <a:lnSpc>
                <a:spcPct val="114000"/>
              </a:lnSpc>
              <a:spcBef>
                <a:spcPts val="1050"/>
              </a:spcBef>
              <a:buFont typeface="Wingdings" panose="05000000000000000000" pitchFamily="2" charset="2"/>
              <a:buChar char="Ø"/>
            </a:pPr>
            <a:r>
              <a:rPr lang="fr-ca" sz="975" dirty="0">
                <a:solidFill>
                  <a:srgbClr val="000000"/>
                </a:solidFill>
                <a:cs typeface="+mn-cs"/>
              </a:rPr>
              <a:t>29</a:t>
            </a:r>
            <a:r>
              <a:rPr lang="fr-CA" sz="975" dirty="0">
                <a:solidFill>
                  <a:srgbClr val="000000"/>
                </a:solidFill>
                <a:cs typeface="+mn-cs"/>
              </a:rPr>
              <a:t> </a:t>
            </a:r>
            <a:r>
              <a:rPr lang="fr-ca" sz="975" dirty="0">
                <a:solidFill>
                  <a:srgbClr val="000000"/>
                </a:solidFill>
                <a:cs typeface="+mn-cs"/>
              </a:rPr>
              <a:t>% des adultes ne possédant pas de diplôme d’études secondaires avaient participé à l’apprentissage des adultes, contre 43</a:t>
            </a:r>
            <a:r>
              <a:rPr lang="fr-CA" sz="975" dirty="0">
                <a:solidFill>
                  <a:srgbClr val="000000"/>
                </a:solidFill>
                <a:cs typeface="+mn-cs"/>
              </a:rPr>
              <a:t> </a:t>
            </a:r>
            <a:r>
              <a:rPr lang="fr-ca" sz="975" dirty="0">
                <a:solidFill>
                  <a:srgbClr val="000000"/>
                </a:solidFill>
                <a:cs typeface="+mn-cs"/>
              </a:rPr>
              <a:t>% des titulaires d’un diplôme d’études secondaires et 72</a:t>
            </a:r>
            <a:r>
              <a:rPr lang="fr-CA" sz="975" dirty="0">
                <a:solidFill>
                  <a:srgbClr val="000000"/>
                </a:solidFill>
                <a:cs typeface="+mn-cs"/>
              </a:rPr>
              <a:t> </a:t>
            </a:r>
            <a:r>
              <a:rPr lang="fr-ca" sz="975" dirty="0">
                <a:solidFill>
                  <a:srgbClr val="000000"/>
                </a:solidFill>
                <a:cs typeface="+mn-cs"/>
              </a:rPr>
              <a:t>% des titulaires d’un baccalauréat ou d’un grade supérieur.</a:t>
            </a:r>
            <a:endParaRPr lang="en-CA" sz="975" dirty="0">
              <a:solidFill>
                <a:srgbClr val="000000"/>
              </a:solidFill>
              <a:cs typeface="Arial"/>
            </a:endParaRPr>
          </a:p>
          <a:p>
            <a:pPr lvl="1" rtl="0">
              <a:buFont typeface="Wingdings" panose="05000000000000000000" pitchFamily="2" charset="2"/>
              <a:buChar char="Ø"/>
            </a:pPr>
            <a:endParaRPr lang="en-CA" sz="900" dirty="0">
              <a:solidFill>
                <a:srgbClr val="000000"/>
              </a:solidFill>
              <a:cs typeface="+mn-cs"/>
            </a:endParaRPr>
          </a:p>
        </p:txBody>
      </p:sp>
      <p:sp>
        <p:nvSpPr>
          <p:cNvPr id="20" name="TextBox 19">
            <a:extLst>
              <a:ext uri="{FF2B5EF4-FFF2-40B4-BE49-F238E27FC236}">
                <a16:creationId xmlns:a16="http://schemas.microsoft.com/office/drawing/2014/main" id="{F2FCA916-B136-EAC8-05EF-833D8FA3E74C}"/>
              </a:ext>
            </a:extLst>
          </p:cNvPr>
          <p:cNvSpPr txBox="1"/>
          <p:nvPr>
            <p:custDataLst>
              <p:tags r:id="rId6"/>
            </p:custDataLst>
          </p:nvPr>
        </p:nvSpPr>
        <p:spPr>
          <a:xfrm>
            <a:off x="509587" y="4767263"/>
            <a:ext cx="7959163" cy="369332"/>
          </a:xfrm>
          <a:prstGeom prst="rect">
            <a:avLst/>
          </a:prstGeom>
          <a:noFill/>
        </p:spPr>
        <p:txBody>
          <a:bodyPr wrap="square" rtlCol="0">
            <a:spAutoFit/>
          </a:bodyPr>
          <a:lstStyle/>
          <a:p>
            <a:pPr defTabSz="342900"/>
            <a:r>
              <a:rPr lang="fr-ca" sz="600" dirty="0">
                <a:solidFill>
                  <a:srgbClr val="000000"/>
                </a:solidFill>
                <a:latin typeface="Arial"/>
              </a:rPr>
              <a:t>Source : OCDE, PEICA (2023); OCDE, PEICA (2012); L’apprentissage des adultes et les compétences de base: Résultats du premier cycle du Programme pour l’évaluation internationale des compétences des adultes, GC et CMEC (2021).</a:t>
            </a:r>
            <a:endParaRPr lang="en-CA" sz="600" dirty="0">
              <a:solidFill>
                <a:srgbClr val="000000"/>
              </a:solidFill>
              <a:latin typeface="Arial"/>
            </a:endParaRPr>
          </a:p>
          <a:p>
            <a:pPr defTabSz="342900" rtl="0"/>
            <a:endParaRPr lang="en-CA" sz="600" dirty="0">
              <a:solidFill>
                <a:srgbClr val="000000"/>
              </a:solidFill>
              <a:latin typeface="Arial"/>
            </a:endParaRPr>
          </a:p>
        </p:txBody>
      </p:sp>
      <p:sp>
        <p:nvSpPr>
          <p:cNvPr id="6" name="TextBox 5">
            <a:extLst>
              <a:ext uri="{FF2B5EF4-FFF2-40B4-BE49-F238E27FC236}">
                <a16:creationId xmlns:a16="http://schemas.microsoft.com/office/drawing/2014/main" id="{7A45A02A-9494-5F96-9051-5FAB3BB0EABE}"/>
              </a:ext>
            </a:extLst>
          </p:cNvPr>
          <p:cNvSpPr txBox="1"/>
          <p:nvPr>
            <p:custDataLst>
              <p:tags r:id="rId7"/>
            </p:custDataLst>
          </p:nvPr>
        </p:nvSpPr>
        <p:spPr>
          <a:xfrm>
            <a:off x="3289533" y="3601544"/>
            <a:ext cx="4740006" cy="762325"/>
          </a:xfrm>
          <a:prstGeom prst="rect">
            <a:avLst/>
          </a:prstGeom>
          <a:noFill/>
        </p:spPr>
        <p:txBody>
          <a:bodyPr wrap="square" rtlCol="0">
            <a:spAutoFit/>
          </a:bodyPr>
          <a:lstStyle/>
          <a:p>
            <a:pPr marL="557213" lvl="1" indent="-214313" rtl="0">
              <a:lnSpc>
                <a:spcPct val="114000"/>
              </a:lnSpc>
              <a:buFont typeface="Wingdings" panose="05000000000000000000" pitchFamily="2" charset="2"/>
              <a:buChar char="v"/>
            </a:pPr>
            <a:r>
              <a:rPr lang="fr-ca" sz="975" dirty="0"/>
              <a:t>la perception négative de soi-même en tant qu’apprenant, les avantages de la formation;</a:t>
            </a:r>
          </a:p>
          <a:p>
            <a:pPr marL="557213" lvl="1" indent="-214313" rtl="0">
              <a:lnSpc>
                <a:spcPct val="114000"/>
              </a:lnSpc>
              <a:buFont typeface="Wingdings" panose="05000000000000000000" pitchFamily="2" charset="2"/>
              <a:buChar char="v"/>
            </a:pPr>
            <a:r>
              <a:rPr lang="fr-ca" sz="975" dirty="0"/>
              <a:t>le manque d</a:t>
            </a:r>
            <a:r>
              <a:rPr lang="fr-CA" sz="975" dirty="0"/>
              <a:t>’</a:t>
            </a:r>
            <a:r>
              <a:rPr lang="fr-ca" sz="975" dirty="0"/>
              <a:t>orientation professionnelle ou le fait que l</a:t>
            </a:r>
            <a:r>
              <a:rPr lang="fr-CA" sz="975" dirty="0"/>
              <a:t>’</a:t>
            </a:r>
            <a:r>
              <a:rPr lang="fr-ca" sz="975" dirty="0"/>
              <a:t>information ne soit pas accessible.</a:t>
            </a:r>
          </a:p>
        </p:txBody>
      </p:sp>
    </p:spTree>
    <p:extLst>
      <p:ext uri="{BB962C8B-B14F-4D97-AF65-F5344CB8AC3E}">
        <p14:creationId xmlns:p14="http://schemas.microsoft.com/office/powerpoint/2010/main" val="366070749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085EA4-5E86-947E-0FC1-B09527B30B81}"/>
              </a:ext>
            </a:extLst>
          </p:cNvPr>
          <p:cNvSpPr>
            <a:spLocks noGrp="1"/>
          </p:cNvSpPr>
          <p:nvPr>
            <p:ph type="title"/>
            <p:custDataLst>
              <p:tags r:id="rId1"/>
            </p:custDataLst>
          </p:nvPr>
        </p:nvSpPr>
        <p:spPr>
          <a:xfrm>
            <a:off x="585565" y="324252"/>
            <a:ext cx="7922456" cy="622451"/>
          </a:xfrm>
        </p:spPr>
        <p:txBody>
          <a:bodyPr rtlCol="0">
            <a:normAutofit/>
          </a:bodyPr>
          <a:lstStyle/>
          <a:p>
            <a:pPr rtl="0"/>
            <a:r>
              <a:rPr lang="fr-ca" sz="1500"/>
              <a:t>Les personnes plus âgées sont moins susceptibles que les plus jeunes de participer à des formations.</a:t>
            </a:r>
          </a:p>
        </p:txBody>
      </p:sp>
      <p:sp>
        <p:nvSpPr>
          <p:cNvPr id="4" name="Slide Number Placeholder 3">
            <a:extLst>
              <a:ext uri="{FF2B5EF4-FFF2-40B4-BE49-F238E27FC236}">
                <a16:creationId xmlns:a16="http://schemas.microsoft.com/office/drawing/2014/main" id="{C6EA314F-8CA0-B551-AD86-3096DC63AB8B}"/>
              </a:ext>
            </a:extLst>
          </p:cNvPr>
          <p:cNvSpPr>
            <a:spLocks noGrp="1"/>
          </p:cNvSpPr>
          <p:nvPr>
            <p:ph type="sldNum" sz="quarter" idx="12"/>
            <p:custDataLst>
              <p:tags r:id="rId2"/>
            </p:custDataLst>
          </p:nvPr>
        </p:nvSpPr>
        <p:spPr/>
        <p:txBody>
          <a:bodyPr rtlCol="0"/>
          <a:lstStyle/>
          <a:p>
            <a:pPr rtl="0"/>
            <a:fld id="{2E86C063-E22E-2E4C-A523-54089486E38F}" type="slidenum">
              <a:rPr lang="en-US" smtClean="0"/>
              <a:t>26</a:t>
            </a:fld>
            <a:endParaRPr lang="en-US"/>
          </a:p>
        </p:txBody>
      </p:sp>
      <p:sp>
        <p:nvSpPr>
          <p:cNvPr id="6" name="Content Placeholder 2">
            <a:extLst>
              <a:ext uri="{FF2B5EF4-FFF2-40B4-BE49-F238E27FC236}">
                <a16:creationId xmlns:a16="http://schemas.microsoft.com/office/drawing/2014/main" id="{487F5B57-8CE7-5F2F-1F10-9B8883D3CC0C}"/>
              </a:ext>
            </a:extLst>
          </p:cNvPr>
          <p:cNvSpPr>
            <a:spLocks noGrp="1"/>
          </p:cNvSpPr>
          <p:nvPr>
            <p:ph idx="1"/>
            <p:custDataLst>
              <p:tags r:id="rId3"/>
            </p:custDataLst>
          </p:nvPr>
        </p:nvSpPr>
        <p:spPr>
          <a:xfrm>
            <a:off x="646813" y="888968"/>
            <a:ext cx="3826298" cy="763986"/>
          </a:xfrm>
          <a:solidFill>
            <a:schemeClr val="accent2">
              <a:lumMod val="20000"/>
              <a:lumOff val="80000"/>
            </a:schemeClr>
          </a:solidFill>
          <a:ln w="19050">
            <a:noFill/>
          </a:ln>
        </p:spPr>
        <p:txBody>
          <a:bodyPr vert="horz" lIns="91440" tIns="45720" rIns="91440" bIns="45720" rtlCol="0" anchor="t">
            <a:noAutofit/>
          </a:bodyPr>
          <a:lstStyle/>
          <a:p>
            <a:pPr marL="0" indent="0" algn="ctr" rtl="0">
              <a:lnSpc>
                <a:spcPct val="114999"/>
              </a:lnSpc>
              <a:spcBef>
                <a:spcPts val="1050"/>
              </a:spcBef>
              <a:buNone/>
            </a:pPr>
            <a:r>
              <a:rPr lang="fr-ca" sz="1050" b="1" dirty="0"/>
              <a:t>Les résultats du PEICA (2023) indiquent que les taux de participation sont les plus élevés chez les personnes âgées de 25 à 34</a:t>
            </a:r>
            <a:r>
              <a:rPr lang="fr-CA" sz="1050" b="1" dirty="0"/>
              <a:t> </a:t>
            </a:r>
            <a:r>
              <a:rPr lang="fr-ca" sz="1050" b="1" dirty="0"/>
              <a:t>ans et les plus faibles chez celles âgées de 55 à 65</a:t>
            </a:r>
            <a:r>
              <a:rPr lang="fr-CA" sz="1050" b="1" dirty="0"/>
              <a:t> </a:t>
            </a:r>
            <a:r>
              <a:rPr lang="fr-ca" sz="1050" b="1" dirty="0"/>
              <a:t>ans.</a:t>
            </a:r>
            <a:endParaRPr lang="en-CA" sz="1050" dirty="0">
              <a:cs typeface="Arial"/>
            </a:endParaRPr>
          </a:p>
        </p:txBody>
      </p:sp>
      <p:sp>
        <p:nvSpPr>
          <p:cNvPr id="7" name="TextBox 6">
            <a:extLst>
              <a:ext uri="{FF2B5EF4-FFF2-40B4-BE49-F238E27FC236}">
                <a16:creationId xmlns:a16="http://schemas.microsoft.com/office/drawing/2014/main" id="{793BF320-05F9-A78C-9E00-C117013FAE20}"/>
              </a:ext>
            </a:extLst>
          </p:cNvPr>
          <p:cNvSpPr txBox="1"/>
          <p:nvPr>
            <p:custDataLst>
              <p:tags r:id="rId4"/>
            </p:custDataLst>
          </p:nvPr>
        </p:nvSpPr>
        <p:spPr>
          <a:xfrm>
            <a:off x="687613" y="4798732"/>
            <a:ext cx="7087445" cy="184666"/>
          </a:xfrm>
          <a:prstGeom prst="rect">
            <a:avLst/>
          </a:prstGeom>
          <a:noFill/>
        </p:spPr>
        <p:txBody>
          <a:bodyPr wrap="square" rtlCol="0">
            <a:spAutoFit/>
          </a:bodyPr>
          <a:lstStyle/>
          <a:p>
            <a:pPr defTabSz="342900" rtl="0"/>
            <a:r>
              <a:rPr lang="fr-ca" sz="600">
                <a:solidFill>
                  <a:srgbClr val="000000"/>
                </a:solidFill>
                <a:latin typeface="Arial"/>
              </a:rPr>
              <a:t>Source : PEICA de l’OCDE (2023).</a:t>
            </a:r>
          </a:p>
        </p:txBody>
      </p:sp>
      <p:sp>
        <p:nvSpPr>
          <p:cNvPr id="12" name="TextBox 11">
            <a:extLst>
              <a:ext uri="{FF2B5EF4-FFF2-40B4-BE49-F238E27FC236}">
                <a16:creationId xmlns:a16="http://schemas.microsoft.com/office/drawing/2014/main" id="{6F2BAC77-F1FA-FC18-16A8-70F724D1336B}"/>
              </a:ext>
            </a:extLst>
          </p:cNvPr>
          <p:cNvSpPr txBox="1"/>
          <p:nvPr>
            <p:custDataLst>
              <p:tags r:id="rId5"/>
            </p:custDataLst>
          </p:nvPr>
        </p:nvSpPr>
        <p:spPr>
          <a:xfrm>
            <a:off x="4993431" y="886260"/>
            <a:ext cx="3826298" cy="615361"/>
          </a:xfrm>
          <a:prstGeom prst="rect">
            <a:avLst/>
          </a:prstGeom>
          <a:solidFill>
            <a:schemeClr val="accent1">
              <a:lumMod val="20000"/>
              <a:lumOff val="80000"/>
            </a:schemeClr>
          </a:solidFill>
          <a:ln w="19050">
            <a:noFill/>
          </a:ln>
        </p:spPr>
        <p:txBody>
          <a:bodyPr wrap="square" lIns="68580" tIns="34290" rIns="68580" bIns="34290" rtlCol="0" anchor="t">
            <a:spAutoFit/>
          </a:bodyPr>
          <a:lstStyle/>
          <a:p>
            <a:pPr algn="ctr" defTabSz="342900" rtl="0">
              <a:lnSpc>
                <a:spcPct val="115999"/>
              </a:lnSpc>
            </a:pPr>
            <a:r>
              <a:rPr lang="fr-ca" sz="1050" b="1" dirty="0">
                <a:latin typeface="Arial"/>
              </a:rPr>
              <a:t>Les apprenants adultes plus âgés (45</a:t>
            </a:r>
            <a:r>
              <a:rPr lang="fr-CA" sz="1050" b="1" dirty="0">
                <a:latin typeface="Arial"/>
              </a:rPr>
              <a:t> </a:t>
            </a:r>
            <a:r>
              <a:rPr lang="fr-ca" sz="1050" b="1" dirty="0">
                <a:latin typeface="Arial"/>
              </a:rPr>
              <a:t>ans et plus) ont déclaré être confrontés à des obstacles différents de ceux rencontrés par les personnes plus jeunes :</a:t>
            </a:r>
            <a:endParaRPr lang="en-CA" sz="1050" dirty="0">
              <a:latin typeface="+mj-lt"/>
            </a:endParaRPr>
          </a:p>
        </p:txBody>
      </p:sp>
      <p:sp>
        <p:nvSpPr>
          <p:cNvPr id="15" name="TextBox 14">
            <a:extLst>
              <a:ext uri="{FF2B5EF4-FFF2-40B4-BE49-F238E27FC236}">
                <a16:creationId xmlns:a16="http://schemas.microsoft.com/office/drawing/2014/main" id="{943F2866-98A1-5168-C820-936F8C714440}"/>
              </a:ext>
            </a:extLst>
          </p:cNvPr>
          <p:cNvSpPr txBox="1"/>
          <p:nvPr>
            <p:custDataLst>
              <p:tags r:id="rId6"/>
            </p:custDataLst>
          </p:nvPr>
        </p:nvSpPr>
        <p:spPr>
          <a:xfrm>
            <a:off x="5055262" y="3590202"/>
            <a:ext cx="3288763" cy="1130053"/>
          </a:xfrm>
          <a:prstGeom prst="rect">
            <a:avLst/>
          </a:prstGeom>
          <a:noFill/>
        </p:spPr>
        <p:txBody>
          <a:bodyPr wrap="square" lIns="68580" tIns="34290" rIns="68580" bIns="34290" rtlCol="0" anchor="t">
            <a:spAutoFit/>
          </a:bodyPr>
          <a:lstStyle/>
          <a:p>
            <a:pPr rtl="0">
              <a:lnSpc>
                <a:spcPct val="125000"/>
              </a:lnSpc>
            </a:pPr>
            <a:r>
              <a:rPr lang="fr-ca" sz="1125" u="sng" dirty="0"/>
              <a:t>Du point de vue de l’employeur</a:t>
            </a:r>
            <a:r>
              <a:rPr lang="fr-ca" sz="1125" dirty="0"/>
              <a:t>, il peut y avoir une certaine hésitation à investir dans des personnes âgées qui prendront vraisemblablement leur retraite dans un avenir «</a:t>
            </a:r>
            <a:r>
              <a:rPr lang="fr-CA" sz="1125" dirty="0"/>
              <a:t> </a:t>
            </a:r>
            <a:r>
              <a:rPr lang="fr-ca" sz="1125" dirty="0"/>
              <a:t>rapproché</a:t>
            </a:r>
            <a:r>
              <a:rPr lang="fr-CA" sz="1125" dirty="0"/>
              <a:t> </a:t>
            </a:r>
            <a:r>
              <a:rPr lang="fr-ca" sz="1125" dirty="0"/>
              <a:t>».</a:t>
            </a:r>
            <a:endParaRPr lang="en-US" sz="1125" dirty="0">
              <a:cs typeface="Arial"/>
            </a:endParaRPr>
          </a:p>
        </p:txBody>
      </p:sp>
      <p:sp>
        <p:nvSpPr>
          <p:cNvPr id="16" name="TextBox 15">
            <a:extLst>
              <a:ext uri="{FF2B5EF4-FFF2-40B4-BE49-F238E27FC236}">
                <a16:creationId xmlns:a16="http://schemas.microsoft.com/office/drawing/2014/main" id="{E04C66B2-ECBD-A9A1-A7CA-0C45D6EB2BB3}"/>
              </a:ext>
            </a:extLst>
          </p:cNvPr>
          <p:cNvSpPr txBox="1"/>
          <p:nvPr>
            <p:custDataLst>
              <p:tags r:id="rId7"/>
            </p:custDataLst>
          </p:nvPr>
        </p:nvSpPr>
        <p:spPr>
          <a:xfrm>
            <a:off x="2266552" y="4205865"/>
            <a:ext cx="2206559" cy="184666"/>
          </a:xfrm>
          <a:prstGeom prst="rect">
            <a:avLst/>
          </a:prstGeom>
          <a:noFill/>
        </p:spPr>
        <p:txBody>
          <a:bodyPr wrap="square" rtlCol="0">
            <a:spAutoFit/>
          </a:bodyPr>
          <a:lstStyle/>
          <a:p>
            <a:pPr defTabSz="342900" rtl="0"/>
            <a:r>
              <a:rPr lang="fr-ca" sz="600">
                <a:solidFill>
                  <a:srgbClr val="000000"/>
                </a:solidFill>
                <a:latin typeface="Arial"/>
              </a:rPr>
              <a:t>Source : PEICA de l’OCDE (2023)</a:t>
            </a:r>
          </a:p>
        </p:txBody>
      </p:sp>
      <p:sp>
        <p:nvSpPr>
          <p:cNvPr id="5" name="TextBox 4">
            <a:extLst>
              <a:ext uri="{FF2B5EF4-FFF2-40B4-BE49-F238E27FC236}">
                <a16:creationId xmlns:a16="http://schemas.microsoft.com/office/drawing/2014/main" id="{9196225E-A90D-F6C1-1C22-73BEE2F69FE3}"/>
              </a:ext>
            </a:extLst>
          </p:cNvPr>
          <p:cNvSpPr txBox="1"/>
          <p:nvPr>
            <p:custDataLst>
              <p:tags r:id="rId8"/>
            </p:custDataLst>
          </p:nvPr>
        </p:nvSpPr>
        <p:spPr>
          <a:xfrm>
            <a:off x="4728571" y="1543901"/>
            <a:ext cx="3553622" cy="2050754"/>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marL="214313" indent="-214313" rtl="0">
              <a:buFont typeface="Arial,Sans-Serif"/>
              <a:buChar char="•"/>
            </a:pPr>
            <a:endParaRPr lang="en-CA" sz="300" dirty="0">
              <a:cs typeface="Arial"/>
            </a:endParaRPr>
          </a:p>
          <a:p>
            <a:pPr marL="557213" lvl="1" indent="-214313" rtl="0">
              <a:lnSpc>
                <a:spcPct val="125000"/>
              </a:lnSpc>
              <a:buFont typeface="Wingdings,Sans-Serif"/>
              <a:buChar char="Ø"/>
            </a:pPr>
            <a:r>
              <a:rPr lang="fr-ca" sz="1050" dirty="0">
                <a:cs typeface="Arial"/>
              </a:rPr>
              <a:t>Le manque de temps lié au travail était le principal obstacle cité par les apprenants âgés, suivi par le manque de temps lié aux responsabilités familiales (PEICA, 2023).</a:t>
            </a:r>
            <a:endParaRPr lang="en-US" sz="1050" dirty="0">
              <a:cs typeface="Arial"/>
            </a:endParaRPr>
          </a:p>
          <a:p>
            <a:pPr lvl="1" rtl="0"/>
            <a:endParaRPr lang="en-CA" sz="1050" strike="sngStrike" dirty="0">
              <a:cs typeface="Arial"/>
            </a:endParaRPr>
          </a:p>
          <a:p>
            <a:pPr marL="557213" lvl="1" indent="-214313" rtl="0">
              <a:lnSpc>
                <a:spcPct val="125000"/>
              </a:lnSpc>
              <a:buFont typeface="Wingdings,Sans-Serif"/>
              <a:buChar char="Ø"/>
            </a:pPr>
            <a:r>
              <a:rPr lang="fr-ca" sz="1050" dirty="0">
                <a:cs typeface="Arial"/>
              </a:rPr>
              <a:t>Bien que le coût de la formation fasse également partie des facteurs cités, il affecte davantage les jeunes apprenants adultes, son importance diminuant avec l</a:t>
            </a:r>
            <a:r>
              <a:rPr lang="fr-CA" sz="1050" dirty="0">
                <a:cs typeface="Arial"/>
              </a:rPr>
              <a:t>’</a:t>
            </a:r>
            <a:r>
              <a:rPr lang="fr-ca" sz="1050" dirty="0">
                <a:cs typeface="Arial"/>
              </a:rPr>
              <a:t>âge (PEICA 2023).</a:t>
            </a:r>
            <a:endParaRPr lang="en-CA" sz="1050" strike="sngStrike" dirty="0">
              <a:cs typeface="Arial"/>
            </a:endParaRPr>
          </a:p>
          <a:p>
            <a:pPr lvl="1" rtl="0">
              <a:lnSpc>
                <a:spcPct val="114999"/>
              </a:lnSpc>
            </a:pPr>
            <a:endParaRPr lang="en-CA" sz="975" strike="sngStrike" dirty="0"/>
          </a:p>
        </p:txBody>
      </p:sp>
      <p:graphicFrame>
        <p:nvGraphicFramePr>
          <p:cNvPr id="13" name="Chart 12">
            <a:extLst>
              <a:ext uri="{FF2B5EF4-FFF2-40B4-BE49-F238E27FC236}">
                <a16:creationId xmlns:a16="http://schemas.microsoft.com/office/drawing/2014/main" id="{EE7EC1F0-9197-C6B7-32FE-187E4F76AAAE}"/>
              </a:ext>
            </a:extLst>
          </p:cNvPr>
          <p:cNvGraphicFramePr/>
          <p:nvPr>
            <p:custDataLst>
              <p:tags r:id="rId9"/>
            </p:custDataLst>
            <p:extLst>
              <p:ext uri="{D42A27DB-BD31-4B8C-83A1-F6EECF244321}">
                <p14:modId xmlns:p14="http://schemas.microsoft.com/office/powerpoint/2010/main" val="3612459729"/>
              </p:ext>
            </p:extLst>
          </p:nvPr>
        </p:nvGraphicFramePr>
        <p:xfrm>
          <a:off x="718422" y="1945244"/>
          <a:ext cx="3697009" cy="2248496"/>
        </p:xfrm>
        <a:graphic>
          <a:graphicData uri="http://schemas.openxmlformats.org/drawingml/2006/chart">
            <c:chart xmlns:c="http://schemas.openxmlformats.org/drawingml/2006/chart" xmlns:r="http://schemas.openxmlformats.org/officeDocument/2006/relationships" r:id="rId12"/>
          </a:graphicData>
        </a:graphic>
      </p:graphicFrame>
    </p:spTree>
    <p:extLst>
      <p:ext uri="{BB962C8B-B14F-4D97-AF65-F5344CB8AC3E}">
        <p14:creationId xmlns:p14="http://schemas.microsoft.com/office/powerpoint/2010/main" val="235676113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085EA4-5E86-947E-0FC1-B09527B30B81}"/>
              </a:ext>
            </a:extLst>
          </p:cNvPr>
          <p:cNvSpPr>
            <a:spLocks noGrp="1"/>
          </p:cNvSpPr>
          <p:nvPr>
            <p:ph type="title"/>
            <p:custDataLst>
              <p:tags r:id="rId1"/>
            </p:custDataLst>
          </p:nvPr>
        </p:nvSpPr>
        <p:spPr>
          <a:xfrm>
            <a:off x="457200" y="308968"/>
            <a:ext cx="8229600" cy="393485"/>
          </a:xfrm>
        </p:spPr>
        <p:txBody>
          <a:bodyPr rtlCol="0">
            <a:noAutofit/>
          </a:bodyPr>
          <a:lstStyle/>
          <a:p>
            <a:pPr rtl="0"/>
            <a:r>
              <a:rPr lang="fr-ca" sz="1500"/>
              <a:t>Les immigrants participaient davantage à l’apprentissage des adultes que les personnes nées au Canada.</a:t>
            </a:r>
          </a:p>
        </p:txBody>
      </p:sp>
      <p:sp>
        <p:nvSpPr>
          <p:cNvPr id="4" name="Slide Number Placeholder 3">
            <a:extLst>
              <a:ext uri="{FF2B5EF4-FFF2-40B4-BE49-F238E27FC236}">
                <a16:creationId xmlns:a16="http://schemas.microsoft.com/office/drawing/2014/main" id="{C6EA314F-8CA0-B551-AD86-3096DC63AB8B}"/>
              </a:ext>
            </a:extLst>
          </p:cNvPr>
          <p:cNvSpPr>
            <a:spLocks noGrp="1"/>
          </p:cNvSpPr>
          <p:nvPr>
            <p:ph type="sldNum" sz="quarter" idx="12"/>
            <p:custDataLst>
              <p:tags r:id="rId2"/>
            </p:custDataLst>
          </p:nvPr>
        </p:nvSpPr>
        <p:spPr/>
        <p:txBody>
          <a:bodyPr rtlCol="0"/>
          <a:lstStyle/>
          <a:p>
            <a:pPr rtl="0"/>
            <a:fld id="{2E86C063-E22E-2E4C-A523-54089486E38F}" type="slidenum">
              <a:rPr lang="en-US" smtClean="0"/>
              <a:t>27</a:t>
            </a:fld>
            <a:endParaRPr lang="en-US"/>
          </a:p>
        </p:txBody>
      </p:sp>
      <p:sp>
        <p:nvSpPr>
          <p:cNvPr id="7" name="TextBox 6">
            <a:extLst>
              <a:ext uri="{FF2B5EF4-FFF2-40B4-BE49-F238E27FC236}">
                <a16:creationId xmlns:a16="http://schemas.microsoft.com/office/drawing/2014/main" id="{793BF320-05F9-A78C-9E00-C117013FAE20}"/>
              </a:ext>
            </a:extLst>
          </p:cNvPr>
          <p:cNvSpPr txBox="1"/>
          <p:nvPr>
            <p:custDataLst>
              <p:tags r:id="rId3"/>
            </p:custDataLst>
          </p:nvPr>
        </p:nvSpPr>
        <p:spPr>
          <a:xfrm>
            <a:off x="457201" y="4770229"/>
            <a:ext cx="7767794" cy="253916"/>
          </a:xfrm>
          <a:prstGeom prst="rect">
            <a:avLst/>
          </a:prstGeom>
          <a:noFill/>
        </p:spPr>
        <p:txBody>
          <a:bodyPr wrap="square" lIns="68580" tIns="34290" rIns="68580" bIns="34290" rtlCol="0" anchor="t">
            <a:spAutoFit/>
          </a:bodyPr>
          <a:lstStyle/>
          <a:p>
            <a:pPr defTabSz="342900" rtl="0"/>
            <a:r>
              <a:rPr lang="fr-ca" sz="600" dirty="0">
                <a:solidFill>
                  <a:srgbClr val="000000"/>
                </a:solidFill>
                <a:latin typeface="Arial"/>
              </a:rPr>
              <a:t>Source : PEICA de l’OCDE (2023), PEICA de l’OCDE (2012); Statistique Canada (2022), Les immigrants représentent la plus grande part de la population depuis plus de 150</a:t>
            </a:r>
            <a:r>
              <a:rPr lang="fr-CA" sz="600" dirty="0">
                <a:solidFill>
                  <a:srgbClr val="000000"/>
                </a:solidFill>
                <a:latin typeface="Arial"/>
              </a:rPr>
              <a:t> </a:t>
            </a:r>
            <a:r>
              <a:rPr lang="fr-ca" sz="600" dirty="0">
                <a:solidFill>
                  <a:srgbClr val="000000"/>
                </a:solidFill>
                <a:latin typeface="Arial"/>
              </a:rPr>
              <a:t>ans et continuent de façonner qui nous sommes en tant que Canadiens IRCC «</a:t>
            </a:r>
            <a:r>
              <a:rPr lang="fr-CA" sz="600" dirty="0">
                <a:solidFill>
                  <a:srgbClr val="000000"/>
                </a:solidFill>
                <a:latin typeface="Arial"/>
              </a:rPr>
              <a:t> </a:t>
            </a:r>
            <a:r>
              <a:rPr lang="fr-ca" sz="600" dirty="0">
                <a:solidFill>
                  <a:srgbClr val="000000"/>
                </a:solidFill>
                <a:latin typeface="Arial"/>
              </a:rPr>
              <a:t>Rapport annuel 2023 au Parlement sur l’immigration</a:t>
            </a:r>
            <a:r>
              <a:rPr lang="fr-CA" sz="600" dirty="0">
                <a:solidFill>
                  <a:srgbClr val="000000"/>
                </a:solidFill>
                <a:latin typeface="Arial"/>
              </a:rPr>
              <a:t> </a:t>
            </a:r>
            <a:r>
              <a:rPr lang="fr-ca" sz="600" dirty="0">
                <a:solidFill>
                  <a:srgbClr val="000000"/>
                </a:solidFill>
                <a:latin typeface="Arial"/>
              </a:rPr>
              <a:t>». </a:t>
            </a:r>
            <a:endParaRPr lang="en-US" sz="1350" dirty="0">
              <a:solidFill>
                <a:srgbClr val="000000"/>
              </a:solidFill>
              <a:latin typeface="Arial"/>
            </a:endParaRPr>
          </a:p>
        </p:txBody>
      </p:sp>
      <p:sp>
        <p:nvSpPr>
          <p:cNvPr id="18" name="TextBox 17">
            <a:extLst>
              <a:ext uri="{FF2B5EF4-FFF2-40B4-BE49-F238E27FC236}">
                <a16:creationId xmlns:a16="http://schemas.microsoft.com/office/drawing/2014/main" id="{9C067358-D63F-BABC-C024-35D5391FD94F}"/>
              </a:ext>
            </a:extLst>
          </p:cNvPr>
          <p:cNvSpPr txBox="1"/>
          <p:nvPr>
            <p:custDataLst>
              <p:tags r:id="rId4"/>
            </p:custDataLst>
          </p:nvPr>
        </p:nvSpPr>
        <p:spPr>
          <a:xfrm>
            <a:off x="458726" y="4472239"/>
            <a:ext cx="3258879" cy="184666"/>
          </a:xfrm>
          <a:prstGeom prst="rect">
            <a:avLst/>
          </a:prstGeom>
          <a:noFill/>
        </p:spPr>
        <p:txBody>
          <a:bodyPr wrap="square" rtlCol="0">
            <a:spAutoFit/>
          </a:bodyPr>
          <a:lstStyle/>
          <a:p>
            <a:pPr defTabSz="342900" rtl="0"/>
            <a:r>
              <a:rPr lang="fr-ca" sz="600" dirty="0"/>
              <a:t>* Les immigrants établis sont au Canada depuis 10</a:t>
            </a:r>
            <a:r>
              <a:rPr lang="fr-CA" sz="600" dirty="0"/>
              <a:t> </a:t>
            </a:r>
            <a:r>
              <a:rPr lang="fr-ca" sz="600" dirty="0"/>
              <a:t>ans ou plus.</a:t>
            </a:r>
            <a:endParaRPr lang="en-CA" sz="600" dirty="0">
              <a:solidFill>
                <a:srgbClr val="000000"/>
              </a:solidFill>
              <a:latin typeface="Arial"/>
            </a:endParaRPr>
          </a:p>
        </p:txBody>
      </p:sp>
      <p:sp>
        <p:nvSpPr>
          <p:cNvPr id="9" name="TextBox 8">
            <a:extLst>
              <a:ext uri="{FF2B5EF4-FFF2-40B4-BE49-F238E27FC236}">
                <a16:creationId xmlns:a16="http://schemas.microsoft.com/office/drawing/2014/main" id="{9C348640-7C57-F9F5-299C-D18A20F31763}"/>
              </a:ext>
            </a:extLst>
          </p:cNvPr>
          <p:cNvSpPr txBox="1"/>
          <p:nvPr>
            <p:custDataLst>
              <p:tags r:id="rId5"/>
            </p:custDataLst>
          </p:nvPr>
        </p:nvSpPr>
        <p:spPr>
          <a:xfrm>
            <a:off x="542561" y="979181"/>
            <a:ext cx="4119143" cy="884858"/>
          </a:xfrm>
          <a:prstGeom prst="rect">
            <a:avLst/>
          </a:prstGeom>
          <a:solidFill>
            <a:schemeClr val="accent1">
              <a:lumMod val="20000"/>
              <a:lumOff val="80000"/>
            </a:schemeClr>
          </a:solidFill>
          <a:ln w="28575">
            <a:solidFill>
              <a:schemeClr val="accent3">
                <a:lumMod val="20000"/>
                <a:lumOff val="80000"/>
              </a:schemeClr>
            </a:solidFill>
          </a:ln>
        </p:spPr>
        <p:txBody>
          <a:bodyPr wrap="square" lIns="68580" tIns="34290" rIns="68580" bIns="34290" rtlCol="0" anchor="t">
            <a:spAutoFit/>
          </a:bodyPr>
          <a:lstStyle/>
          <a:p>
            <a:pPr marL="214313" indent="-214313" rtl="0">
              <a:buFont typeface="Arial" panose="020B0604020202020204" pitchFamily="34" charset="0"/>
              <a:buChar char="•"/>
            </a:pPr>
            <a:endParaRPr lang="en-CA" sz="500" dirty="0">
              <a:latin typeface="+mj-lt"/>
            </a:endParaRPr>
          </a:p>
          <a:p>
            <a:pPr marL="214313" indent="-214313" rtl="0">
              <a:lnSpc>
                <a:spcPct val="114999"/>
              </a:lnSpc>
              <a:buFont typeface="Arial" panose="020B0604020202020204" pitchFamily="34" charset="0"/>
              <a:buChar char="•"/>
            </a:pPr>
            <a:r>
              <a:rPr lang="fr-ca" sz="1000" dirty="0">
                <a:latin typeface="+mj-lt"/>
              </a:rPr>
              <a:t>Les résultats du PIAAC (2023) indiquent que la </a:t>
            </a:r>
            <a:r>
              <a:rPr lang="fr-ca" sz="1000" b="1" dirty="0">
                <a:latin typeface="+mj-lt"/>
              </a:rPr>
              <a:t>participation à la formation des adultes était plus élevée chez les immigrants récents</a:t>
            </a:r>
            <a:r>
              <a:rPr lang="fr-ca" sz="1000" dirty="0">
                <a:latin typeface="+mj-lt"/>
              </a:rPr>
              <a:t> (61</a:t>
            </a:r>
            <a:r>
              <a:rPr lang="fr-CA" sz="1000" dirty="0">
                <a:latin typeface="+mj-lt"/>
              </a:rPr>
              <a:t> </a:t>
            </a:r>
            <a:r>
              <a:rPr lang="fr-ca" sz="1000" dirty="0">
                <a:latin typeface="+mj-lt"/>
              </a:rPr>
              <a:t>%) que chez les immigrants établis* (58</a:t>
            </a:r>
            <a:r>
              <a:rPr lang="fr-CA" sz="1000" dirty="0">
                <a:latin typeface="+mj-lt"/>
              </a:rPr>
              <a:t> </a:t>
            </a:r>
            <a:r>
              <a:rPr lang="fr-ca" sz="1000" dirty="0">
                <a:latin typeface="+mj-lt"/>
              </a:rPr>
              <a:t>%) et les personnes nées au Canada (57</a:t>
            </a:r>
            <a:r>
              <a:rPr lang="fr-CA" sz="1000" dirty="0">
                <a:latin typeface="+mj-lt"/>
              </a:rPr>
              <a:t> </a:t>
            </a:r>
            <a:r>
              <a:rPr lang="fr-ca" sz="1000" dirty="0">
                <a:latin typeface="+mj-lt"/>
              </a:rPr>
              <a:t>%).</a:t>
            </a:r>
            <a:endParaRPr lang="en-CA" sz="1000" dirty="0">
              <a:latin typeface="+mj-lt"/>
              <a:cs typeface="Arial"/>
            </a:endParaRPr>
          </a:p>
          <a:p>
            <a:pPr marL="214313" indent="-214313" rtl="0">
              <a:buFont typeface="Arial" panose="020B0604020202020204" pitchFamily="34" charset="0"/>
              <a:buChar char="•"/>
            </a:pPr>
            <a:endParaRPr lang="en-CA" sz="200" dirty="0">
              <a:latin typeface="+mj-lt"/>
              <a:cs typeface="Arial"/>
            </a:endParaRPr>
          </a:p>
        </p:txBody>
      </p:sp>
      <p:sp>
        <p:nvSpPr>
          <p:cNvPr id="13" name="TextBox 12">
            <a:extLst>
              <a:ext uri="{FF2B5EF4-FFF2-40B4-BE49-F238E27FC236}">
                <a16:creationId xmlns:a16="http://schemas.microsoft.com/office/drawing/2014/main" id="{B0F06DB1-827C-9522-A7D8-0FF03219BAFD}"/>
              </a:ext>
            </a:extLst>
          </p:cNvPr>
          <p:cNvSpPr txBox="1"/>
          <p:nvPr>
            <p:custDataLst>
              <p:tags r:id="rId6"/>
            </p:custDataLst>
          </p:nvPr>
        </p:nvSpPr>
        <p:spPr>
          <a:xfrm>
            <a:off x="5877210" y="1188963"/>
            <a:ext cx="2513936" cy="489365"/>
          </a:xfrm>
          <a:prstGeom prst="rect">
            <a:avLst/>
          </a:prstGeom>
          <a:noFill/>
          <a:ln w="12700">
            <a:solidFill>
              <a:schemeClr val="tx1"/>
            </a:solidFill>
          </a:ln>
        </p:spPr>
        <p:txBody>
          <a:bodyPr wrap="square" rtlCol="0">
            <a:spAutoFit/>
          </a:bodyPr>
          <a:lstStyle/>
          <a:p>
            <a:pPr marL="0" lvl="1" algn="ctr" defTabSz="342900" rtl="0">
              <a:spcBef>
                <a:spcPct val="20000"/>
              </a:spcBef>
            </a:pPr>
            <a:endParaRPr lang="en-CA" sz="600" b="1">
              <a:latin typeface="Arial"/>
            </a:endParaRPr>
          </a:p>
          <a:p>
            <a:pPr marL="0" lvl="1" algn="ctr" defTabSz="342900" rtl="0">
              <a:spcBef>
                <a:spcPct val="20000"/>
              </a:spcBef>
            </a:pPr>
            <a:r>
              <a:rPr lang="fr-ca" sz="1050" b="1">
                <a:latin typeface="Arial"/>
              </a:rPr>
              <a:t>Le saviez-vous?</a:t>
            </a:r>
          </a:p>
          <a:p>
            <a:pPr marL="0" lvl="1" algn="ctr" defTabSz="342900" rtl="0">
              <a:spcBef>
                <a:spcPct val="20000"/>
              </a:spcBef>
            </a:pPr>
            <a:endParaRPr lang="en-CA" sz="600">
              <a:latin typeface="Arial"/>
            </a:endParaRPr>
          </a:p>
        </p:txBody>
      </p:sp>
      <p:sp>
        <p:nvSpPr>
          <p:cNvPr id="14" name="Arrow: Right 13">
            <a:extLst>
              <a:ext uri="{FF2B5EF4-FFF2-40B4-BE49-F238E27FC236}">
                <a16:creationId xmlns:a16="http://schemas.microsoft.com/office/drawing/2014/main" id="{BB1F7DCF-4747-6F45-92EB-F4926FE1B1A8}"/>
              </a:ext>
            </a:extLst>
          </p:cNvPr>
          <p:cNvSpPr/>
          <p:nvPr>
            <p:custDataLst>
              <p:tags r:id="rId7"/>
            </p:custDataLst>
          </p:nvPr>
        </p:nvSpPr>
        <p:spPr>
          <a:xfrm>
            <a:off x="5070982" y="1322422"/>
            <a:ext cx="463370" cy="199361"/>
          </a:xfrm>
          <a:prstGeom prst="rightArrow">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n-CA" sz="1350"/>
          </a:p>
        </p:txBody>
      </p:sp>
      <p:sp>
        <p:nvSpPr>
          <p:cNvPr id="17" name="TextBox 16">
            <a:extLst>
              <a:ext uri="{FF2B5EF4-FFF2-40B4-BE49-F238E27FC236}">
                <a16:creationId xmlns:a16="http://schemas.microsoft.com/office/drawing/2014/main" id="{518B48BA-4AAD-2A35-4496-E7165380DA06}"/>
              </a:ext>
            </a:extLst>
          </p:cNvPr>
          <p:cNvSpPr txBox="1"/>
          <p:nvPr>
            <p:custDataLst>
              <p:tags r:id="rId8"/>
            </p:custDataLst>
          </p:nvPr>
        </p:nvSpPr>
        <p:spPr>
          <a:xfrm>
            <a:off x="5877210" y="1660597"/>
            <a:ext cx="2513936" cy="1278812"/>
          </a:xfrm>
          <a:prstGeom prst="rect">
            <a:avLst/>
          </a:prstGeom>
          <a:noFill/>
          <a:ln>
            <a:solidFill>
              <a:schemeClr val="tx1"/>
            </a:solidFill>
          </a:ln>
        </p:spPr>
        <p:txBody>
          <a:bodyPr wrap="square" lIns="68580" tIns="34290" rIns="68580" bIns="34290" rtlCol="0" anchor="t">
            <a:spAutoFit/>
          </a:bodyPr>
          <a:lstStyle/>
          <a:p>
            <a:pPr marL="214313" lvl="1" indent="-214313" defTabSz="342900" rtl="0">
              <a:lnSpc>
                <a:spcPct val="125000"/>
              </a:lnSpc>
              <a:spcBef>
                <a:spcPts val="1050"/>
              </a:spcBef>
              <a:buFont typeface="Courier New"/>
              <a:buChar char="o"/>
            </a:pPr>
            <a:r>
              <a:rPr lang="fr-ca" sz="1000" dirty="0">
                <a:latin typeface="Arial"/>
              </a:rPr>
              <a:t>En 2021, la population canadienne était constituée à environ 23</a:t>
            </a:r>
            <a:r>
              <a:rPr lang="fr-CA" sz="1000" dirty="0">
                <a:latin typeface="Arial"/>
              </a:rPr>
              <a:t> </a:t>
            </a:r>
            <a:r>
              <a:rPr lang="fr-ca" sz="1000" dirty="0">
                <a:latin typeface="Arial"/>
              </a:rPr>
              <a:t>% </a:t>
            </a:r>
            <a:br>
              <a:rPr lang="en-CA" sz="1000" dirty="0">
                <a:latin typeface="Arial"/>
              </a:rPr>
            </a:br>
            <a:r>
              <a:rPr lang="fr-ca" sz="1000" dirty="0">
                <a:latin typeface="Arial"/>
              </a:rPr>
              <a:t>(</a:t>
            </a:r>
            <a:r>
              <a:rPr lang="fr-CA" sz="1000" dirty="0">
                <a:latin typeface="Arial"/>
              </a:rPr>
              <a:t>8,3 millions</a:t>
            </a:r>
            <a:r>
              <a:rPr lang="fr-ca" sz="1000" dirty="0">
                <a:latin typeface="Arial"/>
              </a:rPr>
              <a:t> de personnes) de personnes étant ou ayant été des immigrants reçus ou des résidents permanents.</a:t>
            </a:r>
            <a:endParaRPr lang="en-CA" sz="1000" dirty="0">
              <a:latin typeface="Arial"/>
              <a:cs typeface="Arial"/>
            </a:endParaRPr>
          </a:p>
          <a:p>
            <a:pPr marL="214313" lvl="1" indent="-214313" defTabSz="342900" rtl="0">
              <a:spcBef>
                <a:spcPct val="20000"/>
              </a:spcBef>
              <a:buFont typeface="Courier New"/>
              <a:buChar char="o"/>
            </a:pPr>
            <a:endParaRPr lang="en-CA" sz="200" dirty="0">
              <a:latin typeface="Arial"/>
              <a:cs typeface="Arial"/>
            </a:endParaRPr>
          </a:p>
        </p:txBody>
      </p:sp>
      <p:sp>
        <p:nvSpPr>
          <p:cNvPr id="21" name="TextBox 20">
            <a:extLst>
              <a:ext uri="{FF2B5EF4-FFF2-40B4-BE49-F238E27FC236}">
                <a16:creationId xmlns:a16="http://schemas.microsoft.com/office/drawing/2014/main" id="{F03984C8-F869-04CC-4DE1-FD647D7B5B43}"/>
              </a:ext>
            </a:extLst>
          </p:cNvPr>
          <p:cNvSpPr txBox="1"/>
          <p:nvPr>
            <p:custDataLst>
              <p:tags r:id="rId9"/>
            </p:custDataLst>
          </p:nvPr>
        </p:nvSpPr>
        <p:spPr>
          <a:xfrm>
            <a:off x="5877210" y="2939409"/>
            <a:ext cx="2513936" cy="1471172"/>
          </a:xfrm>
          <a:prstGeom prst="rect">
            <a:avLst/>
          </a:prstGeom>
          <a:noFill/>
          <a:ln>
            <a:solidFill>
              <a:schemeClr val="tx1"/>
            </a:solidFill>
          </a:ln>
        </p:spPr>
        <p:txBody>
          <a:bodyPr wrap="square" lIns="68580" tIns="34290" rIns="68580" bIns="34290" rtlCol="0" anchor="t">
            <a:spAutoFit/>
          </a:bodyPr>
          <a:lstStyle/>
          <a:p>
            <a:pPr marL="214313" lvl="1" indent="-214313" defTabSz="342900" rtl="0">
              <a:lnSpc>
                <a:spcPct val="125000"/>
              </a:lnSpc>
              <a:spcBef>
                <a:spcPts val="1050"/>
              </a:spcBef>
              <a:buFont typeface="Courier New"/>
              <a:buChar char="o"/>
            </a:pPr>
            <a:r>
              <a:rPr lang="fr-ca" sz="1000" dirty="0">
                <a:solidFill>
                  <a:srgbClr val="000000"/>
                </a:solidFill>
                <a:ea typeface="+mn-lt"/>
                <a:cs typeface="+mn-lt"/>
              </a:rPr>
              <a:t>Compte tenu du faible taux de natalité au Canada, les immigrants génèrent aujourd’hui </a:t>
            </a:r>
            <a:r>
              <a:rPr lang="fr-ca" sz="1000" dirty="0">
                <a:solidFill>
                  <a:srgbClr val="000000"/>
                </a:solidFill>
                <a:latin typeface="Arial"/>
                <a:ea typeface="Noto Sans"/>
                <a:cs typeface="Arial"/>
              </a:rPr>
              <a:t>près de 100</a:t>
            </a:r>
            <a:r>
              <a:rPr lang="fr-CA" sz="1000" dirty="0">
                <a:solidFill>
                  <a:srgbClr val="000000"/>
                </a:solidFill>
                <a:latin typeface="Arial"/>
                <a:ea typeface="Noto Sans"/>
                <a:cs typeface="Arial"/>
              </a:rPr>
              <a:t> </a:t>
            </a:r>
            <a:r>
              <a:rPr lang="fr-ca" sz="1000" dirty="0">
                <a:solidFill>
                  <a:srgbClr val="000000"/>
                </a:solidFill>
                <a:latin typeface="Arial"/>
                <a:ea typeface="Noto Sans"/>
                <a:cs typeface="Arial"/>
              </a:rPr>
              <a:t>% de la croissance </a:t>
            </a:r>
            <a:r>
              <a:rPr lang="fr-ca" sz="1000" b="1" dirty="0">
                <a:solidFill>
                  <a:srgbClr val="000000"/>
                </a:solidFill>
                <a:latin typeface="Arial"/>
                <a:ea typeface="Noto Sans"/>
                <a:cs typeface="Arial"/>
              </a:rPr>
              <a:t>nette</a:t>
            </a:r>
            <a:r>
              <a:rPr lang="fr-ca" sz="1000" dirty="0">
                <a:solidFill>
                  <a:srgbClr val="000000"/>
                </a:solidFill>
                <a:latin typeface="Arial"/>
                <a:ea typeface="Noto Sans"/>
                <a:cs typeface="Arial"/>
              </a:rPr>
              <a:t> de la population active et, avec l’immigration continue, elle devrait représenter 100</a:t>
            </a:r>
            <a:r>
              <a:rPr lang="fr-CA" sz="1000" dirty="0">
                <a:solidFill>
                  <a:srgbClr val="000000"/>
                </a:solidFill>
                <a:latin typeface="Arial"/>
                <a:ea typeface="Noto Sans"/>
                <a:cs typeface="Arial"/>
              </a:rPr>
              <a:t> </a:t>
            </a:r>
            <a:r>
              <a:rPr lang="fr-ca" sz="1000" dirty="0">
                <a:solidFill>
                  <a:srgbClr val="000000"/>
                </a:solidFill>
                <a:latin typeface="Arial"/>
                <a:ea typeface="Noto Sans"/>
                <a:cs typeface="Arial"/>
              </a:rPr>
              <a:t>% de la croissance démographique d’ici 2032.</a:t>
            </a:r>
            <a:endParaRPr lang="en-CA" sz="1000" dirty="0">
              <a:solidFill>
                <a:srgbClr val="000000"/>
              </a:solidFill>
              <a:latin typeface="Arial"/>
              <a:cs typeface="Arial"/>
            </a:endParaRPr>
          </a:p>
          <a:p>
            <a:pPr marL="214313" lvl="1" indent="-214313" defTabSz="342900" rtl="0">
              <a:spcBef>
                <a:spcPct val="20000"/>
              </a:spcBef>
              <a:buFont typeface="Courier New" panose="02070309020205020404" pitchFamily="49" charset="0"/>
              <a:buChar char="o"/>
            </a:pPr>
            <a:endParaRPr lang="en-CA" sz="200" dirty="0">
              <a:latin typeface="Arial"/>
            </a:endParaRPr>
          </a:p>
        </p:txBody>
      </p:sp>
      <p:sp>
        <p:nvSpPr>
          <p:cNvPr id="22" name="TextBox 21">
            <a:extLst>
              <a:ext uri="{FF2B5EF4-FFF2-40B4-BE49-F238E27FC236}">
                <a16:creationId xmlns:a16="http://schemas.microsoft.com/office/drawing/2014/main" id="{B0030A8C-70F8-966C-1631-45BB02177EE4}"/>
              </a:ext>
            </a:extLst>
          </p:cNvPr>
          <p:cNvSpPr txBox="1"/>
          <p:nvPr>
            <p:custDataLst>
              <p:tags r:id="rId10"/>
            </p:custDataLst>
          </p:nvPr>
        </p:nvSpPr>
        <p:spPr>
          <a:xfrm>
            <a:off x="542561" y="1860890"/>
            <a:ext cx="4119143" cy="2761910"/>
          </a:xfrm>
          <a:prstGeom prst="rect">
            <a:avLst/>
          </a:prstGeom>
          <a:solidFill>
            <a:schemeClr val="accent2">
              <a:lumMod val="20000"/>
              <a:lumOff val="80000"/>
            </a:schemeClr>
          </a:solidFill>
          <a:ln>
            <a:solidFill>
              <a:schemeClr val="accent2">
                <a:lumMod val="20000"/>
                <a:lumOff val="80000"/>
              </a:schemeClr>
            </a:solidFill>
          </a:ln>
        </p:spPr>
        <p:txBody>
          <a:bodyPr wrap="square" lIns="68580" tIns="34290" rIns="68580" bIns="34290" rtlCol="0" anchor="t">
            <a:spAutoFit/>
          </a:bodyPr>
          <a:lstStyle/>
          <a:p>
            <a:pPr marL="214313" indent="-214313" rtl="0">
              <a:buFont typeface="Arial" panose="020B0604020202020204" pitchFamily="34" charset="0"/>
              <a:buChar char="•"/>
            </a:pPr>
            <a:endParaRPr lang="en-CA" sz="600" dirty="0">
              <a:latin typeface="+mj-lt"/>
            </a:endParaRPr>
          </a:p>
          <a:p>
            <a:pPr marL="214313" indent="-214313" rtl="0">
              <a:lnSpc>
                <a:spcPct val="114999"/>
              </a:lnSpc>
              <a:buFont typeface="Arial" panose="020B0604020202020204" pitchFamily="34" charset="0"/>
              <a:buChar char="•"/>
            </a:pPr>
            <a:r>
              <a:rPr lang="fr-ca" sz="1050" dirty="0">
                <a:latin typeface="+mj-lt"/>
              </a:rPr>
              <a:t>Bien que les différentes voies d</a:t>
            </a:r>
            <a:r>
              <a:rPr lang="fr-CA" sz="1050" dirty="0">
                <a:latin typeface="+mj-lt"/>
              </a:rPr>
              <a:t>’</a:t>
            </a:r>
            <a:r>
              <a:rPr lang="fr-ca" sz="1050" dirty="0">
                <a:latin typeface="+mj-lt"/>
              </a:rPr>
              <a:t>immigration aient produit une population immigrée diversifiée, les obstacles à l</a:t>
            </a:r>
            <a:r>
              <a:rPr lang="fr-CA" sz="1050" dirty="0">
                <a:latin typeface="+mj-lt"/>
              </a:rPr>
              <a:t>’</a:t>
            </a:r>
            <a:r>
              <a:rPr lang="fr-ca" sz="1050" dirty="0">
                <a:latin typeface="+mj-lt"/>
              </a:rPr>
              <a:t>apprentissage des adultes peuvent inclure :</a:t>
            </a:r>
            <a:endParaRPr lang="en-CA" sz="1050" dirty="0">
              <a:latin typeface="Arial"/>
              <a:cs typeface="Arial"/>
            </a:endParaRPr>
          </a:p>
          <a:p>
            <a:pPr marL="557213" lvl="1" indent="-214313" rtl="0">
              <a:lnSpc>
                <a:spcPct val="200000"/>
              </a:lnSpc>
              <a:buFont typeface="Courier New" panose="020B0604020202020204" pitchFamily="34" charset="0"/>
              <a:buChar char="o"/>
            </a:pPr>
            <a:r>
              <a:rPr lang="fr-ca" sz="1050" dirty="0">
                <a:latin typeface="Arial"/>
                <a:cs typeface="Arial"/>
              </a:rPr>
              <a:t>la situation</a:t>
            </a:r>
            <a:r>
              <a:rPr lang="fr-ca" sz="1050" dirty="0">
                <a:latin typeface="+mj-lt"/>
                <a:cs typeface="Arial"/>
              </a:rPr>
              <a:t> sur le marché du travail; </a:t>
            </a:r>
            <a:endParaRPr lang="en-CA" sz="1350" dirty="0">
              <a:latin typeface="Arial"/>
              <a:cs typeface="Arial"/>
            </a:endParaRPr>
          </a:p>
          <a:p>
            <a:pPr marL="557213" lvl="1" indent="-214313" rtl="0">
              <a:lnSpc>
                <a:spcPct val="200000"/>
              </a:lnSpc>
              <a:buFont typeface="Courier New" panose="020B0604020202020204" pitchFamily="34" charset="0"/>
              <a:buChar char="o"/>
            </a:pPr>
            <a:r>
              <a:rPr lang="fr-ca" sz="1050" dirty="0">
                <a:latin typeface="Arial"/>
                <a:cs typeface="Arial"/>
              </a:rPr>
              <a:t>l’âge;</a:t>
            </a:r>
            <a:endParaRPr lang="en-CA" sz="1350" dirty="0">
              <a:latin typeface="Arial"/>
              <a:cs typeface="Arial"/>
            </a:endParaRPr>
          </a:p>
          <a:p>
            <a:pPr marL="557213" lvl="1" indent="-214313" rtl="0">
              <a:lnSpc>
                <a:spcPct val="200000"/>
              </a:lnSpc>
              <a:buFont typeface="Courier New" panose="020B0604020202020204" pitchFamily="34" charset="0"/>
              <a:buChar char="o"/>
            </a:pPr>
            <a:r>
              <a:rPr lang="fr-ca" sz="1050" dirty="0">
                <a:latin typeface="Arial"/>
                <a:cs typeface="Arial"/>
              </a:rPr>
              <a:t>les antécédents scolaires;</a:t>
            </a:r>
            <a:endParaRPr lang="en-CA" sz="1350" dirty="0">
              <a:latin typeface="Arial"/>
              <a:cs typeface="Arial"/>
            </a:endParaRPr>
          </a:p>
          <a:p>
            <a:pPr marL="557213" lvl="1" indent="-214313" rtl="0">
              <a:lnSpc>
                <a:spcPct val="200000"/>
              </a:lnSpc>
              <a:buFont typeface="Courier New" panose="020B0604020202020204" pitchFamily="34" charset="0"/>
              <a:buChar char="o"/>
            </a:pPr>
            <a:r>
              <a:rPr lang="fr-ca" sz="1050" dirty="0">
                <a:latin typeface="Arial"/>
                <a:cs typeface="Arial"/>
              </a:rPr>
              <a:t>les niveaux de compétence, y compris la langue; </a:t>
            </a:r>
            <a:endParaRPr lang="en-CA" sz="1350" dirty="0">
              <a:latin typeface="Arial"/>
              <a:cs typeface="Arial"/>
            </a:endParaRPr>
          </a:p>
          <a:p>
            <a:pPr marL="557213" lvl="1" indent="-214313" rtl="0">
              <a:lnSpc>
                <a:spcPct val="200000"/>
              </a:lnSpc>
              <a:buFont typeface="Courier New" panose="020B0604020202020204" pitchFamily="34" charset="0"/>
              <a:buChar char="o"/>
            </a:pPr>
            <a:r>
              <a:rPr lang="fr-ca" sz="1050" dirty="0">
                <a:latin typeface="Arial"/>
                <a:cs typeface="Arial"/>
                <a:sym typeface="Wingdings"/>
              </a:rPr>
              <a:t>les obstacles</a:t>
            </a:r>
            <a:r>
              <a:rPr lang="fr-ca" sz="1050" dirty="0">
                <a:latin typeface="Arial"/>
                <a:cs typeface="Arial"/>
              </a:rPr>
              <a:t> financiers;</a:t>
            </a:r>
            <a:endParaRPr lang="en-CA" sz="1350" dirty="0">
              <a:latin typeface="Arial"/>
              <a:cs typeface="Arial"/>
            </a:endParaRPr>
          </a:p>
          <a:p>
            <a:pPr marL="557213" lvl="1" indent="-214313" rtl="0">
              <a:lnSpc>
                <a:spcPct val="200000"/>
              </a:lnSpc>
              <a:buFont typeface="Courier New" panose="020B0604020202020204" pitchFamily="34" charset="0"/>
              <a:buChar char="o"/>
            </a:pPr>
            <a:r>
              <a:rPr lang="fr-ca" sz="1050" dirty="0">
                <a:latin typeface="Arial"/>
                <a:cs typeface="Arial"/>
              </a:rPr>
              <a:t>les préjugés et la discrimination.</a:t>
            </a:r>
            <a:endParaRPr lang="en-CA" sz="1350" dirty="0">
              <a:latin typeface="Arial"/>
              <a:cs typeface="Arial"/>
            </a:endParaRPr>
          </a:p>
          <a:p>
            <a:pPr rtl="0"/>
            <a:endParaRPr lang="en-CA" sz="375" dirty="0">
              <a:latin typeface="+mj-lt"/>
              <a:cs typeface="Arial"/>
            </a:endParaRPr>
          </a:p>
          <a:p>
            <a:pPr marL="214313" indent="-214313" rtl="0">
              <a:buFont typeface="Arial" panose="020B0604020202020204" pitchFamily="34" charset="0"/>
              <a:buChar char="•"/>
            </a:pPr>
            <a:endParaRPr lang="en-CA" sz="300" dirty="0">
              <a:latin typeface="+mj-lt"/>
              <a:cs typeface="Arial"/>
            </a:endParaRPr>
          </a:p>
        </p:txBody>
      </p:sp>
    </p:spTree>
    <p:extLst>
      <p:ext uri="{BB962C8B-B14F-4D97-AF65-F5344CB8AC3E}">
        <p14:creationId xmlns:p14="http://schemas.microsoft.com/office/powerpoint/2010/main" val="404816819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4B866F4-B5FA-C53D-EAE8-35DCC8EC7417}"/>
              </a:ext>
            </a:extLst>
          </p:cNvPr>
          <p:cNvSpPr>
            <a:spLocks noGrp="1"/>
          </p:cNvSpPr>
          <p:nvPr>
            <p:ph type="sldNum" sz="quarter" idx="12"/>
            <p:custDataLst>
              <p:tags r:id="rId1"/>
            </p:custDataLst>
          </p:nvPr>
        </p:nvSpPr>
        <p:spPr/>
        <p:txBody>
          <a:bodyPr rtlCol="0"/>
          <a:lstStyle/>
          <a:p>
            <a:pPr rtl="0"/>
            <a:fld id="{ABCE2B6B-7FFE-FA46-BED3-31567387080B}" type="slidenum">
              <a:rPr lang="en-US" smtClean="0"/>
              <a:t>28</a:t>
            </a:fld>
            <a:endParaRPr lang="en-US"/>
          </a:p>
        </p:txBody>
      </p:sp>
      <p:sp>
        <p:nvSpPr>
          <p:cNvPr id="3" name="Title 1">
            <a:extLst>
              <a:ext uri="{FF2B5EF4-FFF2-40B4-BE49-F238E27FC236}">
                <a16:creationId xmlns:a16="http://schemas.microsoft.com/office/drawing/2014/main" id="{07101E77-8C68-32DB-6573-32B9F351C9FA}"/>
              </a:ext>
            </a:extLst>
          </p:cNvPr>
          <p:cNvSpPr txBox="1">
            <a:spLocks/>
          </p:cNvSpPr>
          <p:nvPr>
            <p:custDataLst>
              <p:tags r:id="rId2"/>
            </p:custDataLst>
          </p:nvPr>
        </p:nvSpPr>
        <p:spPr>
          <a:xfrm>
            <a:off x="519653" y="259439"/>
            <a:ext cx="8413332" cy="340274"/>
          </a:xfrm>
          <a:prstGeom prst="rect">
            <a:avLst/>
          </a:prstGeom>
        </p:spPr>
        <p:txBody>
          <a:bodyPr rtlCol="0">
            <a:noAutofit/>
          </a:bodyPr>
          <a:lstStyle>
            <a:lvl1pPr algn="l" defTabSz="457200" rtl="0" eaLnBrk="1" latinLnBrk="0" hangingPunct="1">
              <a:spcBef>
                <a:spcPct val="0"/>
              </a:spcBef>
              <a:buNone/>
              <a:defRPr sz="3600" b="1" i="0" kern="1200">
                <a:solidFill>
                  <a:schemeClr val="tx1"/>
                </a:solidFill>
                <a:latin typeface="Arial"/>
                <a:ea typeface="+mj-ea"/>
                <a:cs typeface="Verdana"/>
              </a:defRPr>
            </a:lvl1pPr>
          </a:lstStyle>
          <a:p>
            <a:pPr rtl="0">
              <a:spcAft>
                <a:spcPts val="450"/>
              </a:spcAft>
              <a:buClr>
                <a:srgbClr val="01A4B5"/>
              </a:buClr>
            </a:pPr>
            <a:r>
              <a:rPr lang="fr-ca" sz="1500" dirty="0"/>
              <a:t>Résumé des principales lacunes en matière d’apprentissage et de formation des adultes</a:t>
            </a:r>
          </a:p>
        </p:txBody>
      </p:sp>
      <p:sp>
        <p:nvSpPr>
          <p:cNvPr id="4" name="Content Placeholder 2">
            <a:extLst>
              <a:ext uri="{FF2B5EF4-FFF2-40B4-BE49-F238E27FC236}">
                <a16:creationId xmlns:a16="http://schemas.microsoft.com/office/drawing/2014/main" id="{99F7A371-A0E5-A1A5-D4BE-1AD4514C11D9}"/>
              </a:ext>
            </a:extLst>
          </p:cNvPr>
          <p:cNvSpPr txBox="1">
            <a:spLocks/>
          </p:cNvSpPr>
          <p:nvPr>
            <p:custDataLst>
              <p:tags r:id="rId3"/>
            </p:custDataLst>
          </p:nvPr>
        </p:nvSpPr>
        <p:spPr>
          <a:xfrm>
            <a:off x="519262" y="599236"/>
            <a:ext cx="8098958" cy="3952649"/>
          </a:xfrm>
          <a:prstGeom prst="rect">
            <a:avLst/>
          </a:prstGeom>
          <a:solidFill>
            <a:schemeClr val="accent1">
              <a:lumMod val="20000"/>
              <a:lumOff val="80000"/>
            </a:schemeClr>
          </a:solidFill>
          <a:ln w="25400" cap="flat" cmpd="sng" algn="ctr">
            <a:solidFill>
              <a:schemeClr val="bg1"/>
            </a:solidFill>
            <a:prstDash val="solid"/>
          </a:ln>
        </p:spPr>
        <p:style>
          <a:lnRef idx="2">
            <a:schemeClr val="accent2"/>
          </a:lnRef>
          <a:fillRef idx="1">
            <a:schemeClr val="lt1"/>
          </a:fillRef>
          <a:effectRef idx="0">
            <a:schemeClr val="accent2"/>
          </a:effectRef>
          <a:fontRef idx="minor">
            <a:schemeClr val="dk1"/>
          </a:fontRef>
        </p:style>
        <p:txBody>
          <a:bodyPr lIns="68580" tIns="34290" rIns="68580" bIns="34290" rtlCol="0" anchor="t">
            <a:noAutofit/>
          </a:bodyPr>
          <a:lstStyle>
            <a:lvl1pPr marL="342900" indent="-342900" algn="l" defTabSz="457200" rtl="0" eaLnBrk="1" latinLnBrk="0" hangingPunct="1">
              <a:spcBef>
                <a:spcPct val="20000"/>
              </a:spcBef>
              <a:buFont typeface="Arial"/>
              <a:buChar char="•"/>
              <a:defRPr sz="3200" kern="1200">
                <a:solidFill>
                  <a:schemeClr val="dk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dk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dk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dk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dk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pPr marL="300038" lvl="1" indent="0" rtl="0">
              <a:buNone/>
            </a:pPr>
            <a:endParaRPr lang="en-CA" sz="1200" b="1" dirty="0"/>
          </a:p>
          <a:p>
            <a:pPr rtl="0">
              <a:buFont typeface="Arial" panose="020B0604020202020204" pitchFamily="34" charset="0"/>
              <a:buChar char="•"/>
            </a:pPr>
            <a:r>
              <a:rPr lang="fr-ca" sz="1200" b="1" dirty="0"/>
              <a:t>La participation à l’apprentissage et à la formation des adultes est limitée.</a:t>
            </a:r>
            <a:endParaRPr lang="en-CA" sz="1088" b="1" dirty="0"/>
          </a:p>
          <a:p>
            <a:pPr lvl="1" rtl="0">
              <a:spcBef>
                <a:spcPts val="1050"/>
              </a:spcBef>
              <a:buFont typeface="Wingdings" panose="05000000000000000000" pitchFamily="2" charset="2"/>
              <a:buChar char="v"/>
            </a:pPr>
            <a:r>
              <a:rPr lang="fr-ca" sz="1088" dirty="0"/>
              <a:t>De nombreux adultes canadiens ne participent pas à l’apprentissage et à la formation.</a:t>
            </a:r>
            <a:endParaRPr lang="en-CA" sz="1088" dirty="0">
              <a:cs typeface="Arial"/>
            </a:endParaRPr>
          </a:p>
          <a:p>
            <a:pPr lvl="1" rtl="0">
              <a:spcBef>
                <a:spcPts val="1050"/>
              </a:spcBef>
              <a:buFont typeface="Wingdings" panose="05000000000000000000" pitchFamily="2" charset="2"/>
              <a:buChar char="v"/>
            </a:pPr>
            <a:r>
              <a:rPr lang="fr-ca" sz="1088" dirty="0"/>
              <a:t>Des obstacles financiers et non financiers à l’apprentissage et à la formation persistent. </a:t>
            </a:r>
            <a:endParaRPr lang="en-CA" sz="1088" dirty="0">
              <a:cs typeface="Arial"/>
            </a:endParaRPr>
          </a:p>
          <a:p>
            <a:pPr lvl="1" rtl="0">
              <a:spcBef>
                <a:spcPts val="1050"/>
              </a:spcBef>
              <a:buFont typeface="Wingdings" panose="05000000000000000000" pitchFamily="2" charset="2"/>
              <a:buChar char="v"/>
            </a:pPr>
            <a:r>
              <a:rPr lang="fr-ca" sz="1088" dirty="0"/>
              <a:t>Les facteurs liés à l</a:t>
            </a:r>
            <a:r>
              <a:rPr lang="fr-CA" sz="1088" dirty="0"/>
              <a:t>’</a:t>
            </a:r>
            <a:r>
              <a:rPr lang="fr-ca" sz="1088" dirty="0"/>
              <a:t>emploi ont une incidence sur l</a:t>
            </a:r>
            <a:r>
              <a:rPr lang="fr-CA" sz="1088" dirty="0"/>
              <a:t>’</a:t>
            </a:r>
            <a:r>
              <a:rPr lang="fr-ca" sz="1088" dirty="0"/>
              <a:t>apprentissage et la formation des adultes, les écarts étant plus marqués chez les personnes employées dans de petites entreprises, les travailleurs du secteur privé et les travailleurs à temps partiel.</a:t>
            </a:r>
            <a:endParaRPr lang="en-US" sz="1088" dirty="0">
              <a:cs typeface="Arial"/>
            </a:endParaRPr>
          </a:p>
          <a:p>
            <a:pPr rtl="0">
              <a:buFont typeface="Arial,Sans-Serif" panose="05000000000000000000" pitchFamily="2" charset="2"/>
              <a:buChar char="•"/>
            </a:pPr>
            <a:endParaRPr lang="en-CA" sz="1088" b="1" dirty="0">
              <a:solidFill>
                <a:srgbClr val="000000"/>
              </a:solidFill>
              <a:cs typeface="Arial"/>
            </a:endParaRPr>
          </a:p>
          <a:p>
            <a:pPr rtl="0">
              <a:buFont typeface="Arial,Sans-Serif" panose="05000000000000000000" pitchFamily="2" charset="2"/>
              <a:buChar char="•"/>
            </a:pPr>
            <a:r>
              <a:rPr lang="fr-ca" sz="1200" b="1" dirty="0">
                <a:solidFill>
                  <a:srgbClr val="000000"/>
                </a:solidFill>
                <a:cs typeface="Arial"/>
              </a:rPr>
              <a:t>De nombreux adultes manquent de compétences de base</a:t>
            </a:r>
            <a:endParaRPr lang="en-US" sz="1200" dirty="0">
              <a:solidFill>
                <a:srgbClr val="000000"/>
              </a:solidFill>
              <a:cs typeface="Arial"/>
            </a:endParaRPr>
          </a:p>
          <a:p>
            <a:pPr lvl="1" rtl="0">
              <a:spcBef>
                <a:spcPts val="1050"/>
              </a:spcBef>
              <a:buFont typeface="Wingdings,Sans-Serif" panose="05000000000000000000" pitchFamily="2" charset="2"/>
              <a:buChar char="v"/>
            </a:pPr>
            <a:r>
              <a:rPr lang="fr-ca" sz="1088" dirty="0"/>
              <a:t>Bien que les Canadiens soient de plus en plus éduqués, beaucoup d</a:t>
            </a:r>
            <a:r>
              <a:rPr lang="fr-CA" sz="1088" dirty="0"/>
              <a:t>’</a:t>
            </a:r>
            <a:r>
              <a:rPr lang="fr-ca" sz="1088" dirty="0"/>
              <a:t>entre eux possèdent des compétences de base faibles et, par conséquent, ne disposent pas d</a:t>
            </a:r>
            <a:r>
              <a:rPr lang="fr-CA" sz="1088" dirty="0"/>
              <a:t>’</a:t>
            </a:r>
            <a:r>
              <a:rPr lang="fr-ca" sz="1088" dirty="0"/>
              <a:t>une base solide pour suivre d</a:t>
            </a:r>
            <a:r>
              <a:rPr lang="fr-CA" sz="1088" dirty="0"/>
              <a:t>’</a:t>
            </a:r>
            <a:r>
              <a:rPr lang="fr-ca" sz="1088" dirty="0"/>
              <a:t>autres formations dans le cadre de l</a:t>
            </a:r>
            <a:r>
              <a:rPr lang="fr-CA" sz="1088" dirty="0"/>
              <a:t>’</a:t>
            </a:r>
            <a:r>
              <a:rPr lang="fr-ca" sz="1088" dirty="0"/>
              <a:t>apprentissage tout au long de la vie.</a:t>
            </a:r>
            <a:endParaRPr lang="en-CA" sz="1088" dirty="0">
              <a:cs typeface="Arial"/>
            </a:endParaRPr>
          </a:p>
          <a:p>
            <a:pPr marL="342900" lvl="1" indent="0" rtl="0">
              <a:buNone/>
            </a:pPr>
            <a:endParaRPr lang="en-CA" sz="1088" dirty="0"/>
          </a:p>
          <a:p>
            <a:pPr rtl="0">
              <a:buFont typeface="Arial" panose="020B0604020202020204" pitchFamily="34" charset="0"/>
              <a:buChar char="•"/>
            </a:pPr>
            <a:r>
              <a:rPr lang="fr-ca" sz="1200" b="1" dirty="0"/>
              <a:t>Les personnes qui ont le plus besoin d’activités de perfectionnement des compétences sont les moins susceptibles d’y participer </a:t>
            </a:r>
            <a:endParaRPr lang="en-CA" sz="1200" b="1" dirty="0">
              <a:cs typeface="Arial"/>
            </a:endParaRPr>
          </a:p>
          <a:p>
            <a:pPr lvl="1" rtl="0">
              <a:spcBef>
                <a:spcPts val="1050"/>
              </a:spcBef>
              <a:buFont typeface="Wingdings" panose="05000000000000000000" pitchFamily="2" charset="2"/>
              <a:buChar char="v"/>
            </a:pPr>
            <a:r>
              <a:rPr lang="fr-ca" sz="1088" dirty="0"/>
              <a:t>L’écart en matière de formation est plus important pour les groupes sous-représentés, y compris les personnes qui possèdent un niveau de scolarité ou des compétences plus faibles, et les personnes plus âgées.</a:t>
            </a:r>
            <a:endParaRPr lang="en-CA" sz="1088" dirty="0">
              <a:solidFill>
                <a:srgbClr val="262626"/>
              </a:solidFill>
              <a:cs typeface="Arial"/>
            </a:endParaRPr>
          </a:p>
          <a:p>
            <a:pPr marL="257175" lvl="1" indent="-257175" rtl="0">
              <a:buFont typeface="Wingdings" panose="05000000000000000000" pitchFamily="2" charset="2"/>
              <a:buChar char="Ø"/>
            </a:pPr>
            <a:endParaRPr lang="en-CA" sz="1200" b="1" dirty="0">
              <a:solidFill>
                <a:srgbClr val="000000"/>
              </a:solidFill>
              <a:cs typeface="Arial"/>
            </a:endParaRPr>
          </a:p>
          <a:p>
            <a:pPr marL="471488" lvl="1" indent="-128588" rtl="0">
              <a:buFont typeface="Wingdings" panose="05000000000000000000" pitchFamily="2" charset="2"/>
              <a:buChar char="Ø"/>
            </a:pPr>
            <a:endParaRPr lang="en-CA" sz="900" dirty="0">
              <a:solidFill>
                <a:schemeClr val="tx1">
                  <a:lumMod val="85000"/>
                  <a:lumOff val="15000"/>
                </a:schemeClr>
              </a:solidFill>
              <a:cs typeface="Arial"/>
            </a:endParaRPr>
          </a:p>
          <a:p>
            <a:pPr marL="471488" lvl="1" indent="-128588" rtl="0">
              <a:buFont typeface="Wingdings" panose="05000000000000000000" pitchFamily="2" charset="2"/>
              <a:buChar char="Ø"/>
            </a:pPr>
            <a:endParaRPr lang="en-CA" sz="900" dirty="0">
              <a:solidFill>
                <a:srgbClr val="262626"/>
              </a:solidFill>
              <a:cs typeface="Arial"/>
            </a:endParaRPr>
          </a:p>
        </p:txBody>
      </p:sp>
    </p:spTree>
    <p:extLst>
      <p:ext uri="{BB962C8B-B14F-4D97-AF65-F5344CB8AC3E}">
        <p14:creationId xmlns:p14="http://schemas.microsoft.com/office/powerpoint/2010/main" val="422285708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custDataLst>
              <p:tags r:id="rId1"/>
            </p:custDataLst>
          </p:nvPr>
        </p:nvSpPr>
        <p:spPr>
          <a:xfrm>
            <a:off x="747210" y="793203"/>
            <a:ext cx="7038108" cy="3394472"/>
          </a:xfrm>
        </p:spPr>
        <p:txBody>
          <a:bodyPr rtlCol="0">
            <a:normAutofit/>
          </a:bodyPr>
          <a:lstStyle/>
          <a:p>
            <a:pPr marL="0" indent="0" rtl="0">
              <a:buNone/>
            </a:pPr>
            <a:endParaRPr lang="fr-CA" sz="2700" dirty="0">
              <a:solidFill>
                <a:srgbClr val="FF0000"/>
              </a:solidFill>
            </a:endParaRPr>
          </a:p>
          <a:p>
            <a:pPr marL="0" indent="0" algn="ctr" rtl="0">
              <a:buNone/>
            </a:pPr>
            <a:endParaRPr lang="fr-CA" sz="2700" dirty="0">
              <a:solidFill>
                <a:srgbClr val="FF0000"/>
              </a:solidFill>
            </a:endParaRPr>
          </a:p>
          <a:p>
            <a:pPr marL="0" indent="0" algn="ctr" rtl="0">
              <a:buNone/>
            </a:pPr>
            <a:r>
              <a:rPr lang="fr-ca" sz="3000" b="1" dirty="0"/>
              <a:t>Annexes</a:t>
            </a:r>
          </a:p>
          <a:p>
            <a:pPr marL="0" indent="0" algn="ctr" rtl="0">
              <a:buNone/>
            </a:pPr>
            <a:endParaRPr lang="fr-CA" sz="2700" b="1" dirty="0"/>
          </a:p>
        </p:txBody>
      </p:sp>
      <p:sp>
        <p:nvSpPr>
          <p:cNvPr id="4" name="Slide Number Placeholder 3"/>
          <p:cNvSpPr>
            <a:spLocks noGrp="1"/>
          </p:cNvSpPr>
          <p:nvPr>
            <p:ph type="sldNum" sz="quarter" idx="12"/>
            <p:custDataLst>
              <p:tags r:id="rId2"/>
            </p:custDataLst>
          </p:nvPr>
        </p:nvSpPr>
        <p:spPr/>
        <p:txBody>
          <a:bodyPr rtlCol="0"/>
          <a:lstStyle/>
          <a:p>
            <a:pPr rtl="0"/>
            <a:fld id="{2E86C063-E22E-2E4C-A523-54089486E38F}" type="slidenum">
              <a:rPr lang="en-US" smtClean="0"/>
              <a:t>29</a:t>
            </a:fld>
            <a:endParaRPr lang="en-US"/>
          </a:p>
        </p:txBody>
      </p:sp>
    </p:spTree>
    <p:extLst>
      <p:ext uri="{BB962C8B-B14F-4D97-AF65-F5344CB8AC3E}">
        <p14:creationId xmlns:p14="http://schemas.microsoft.com/office/powerpoint/2010/main" val="29796064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custDataLst>
              <p:tags r:id="rId1"/>
            </p:custDataLst>
          </p:nvPr>
        </p:nvSpPr>
        <p:spPr>
          <a:xfrm>
            <a:off x="764182" y="739142"/>
            <a:ext cx="7038108" cy="3394472"/>
          </a:xfrm>
        </p:spPr>
        <p:txBody>
          <a:bodyPr rtlCol="0">
            <a:normAutofit/>
          </a:bodyPr>
          <a:lstStyle/>
          <a:p>
            <a:pPr marL="0" indent="0" rtl="0">
              <a:buNone/>
            </a:pPr>
            <a:endParaRPr lang="fr-CA" sz="2700" dirty="0">
              <a:solidFill>
                <a:srgbClr val="FF0000"/>
              </a:solidFill>
            </a:endParaRPr>
          </a:p>
          <a:p>
            <a:pPr marL="0" indent="0" algn="ctr" rtl="0">
              <a:buNone/>
            </a:pPr>
            <a:endParaRPr lang="fr-CA" sz="2700" dirty="0"/>
          </a:p>
          <a:p>
            <a:pPr marL="0" indent="0" algn="ctr" rtl="0">
              <a:buNone/>
            </a:pPr>
            <a:r>
              <a:rPr lang="fr-ca" sz="2700" b="1" dirty="0"/>
              <a:t>1. Contexte</a:t>
            </a:r>
          </a:p>
        </p:txBody>
      </p:sp>
      <p:sp>
        <p:nvSpPr>
          <p:cNvPr id="4" name="Slide Number Placeholder 3"/>
          <p:cNvSpPr>
            <a:spLocks noGrp="1"/>
          </p:cNvSpPr>
          <p:nvPr>
            <p:ph type="sldNum" sz="quarter" idx="12"/>
            <p:custDataLst>
              <p:tags r:id="rId2"/>
            </p:custDataLst>
          </p:nvPr>
        </p:nvSpPr>
        <p:spPr/>
        <p:txBody>
          <a:bodyPr rtlCol="0"/>
          <a:lstStyle/>
          <a:p>
            <a:pPr rtl="0"/>
            <a:fld id="{2E86C063-E22E-2E4C-A523-54089486E38F}" type="slidenum">
              <a:rPr lang="en-US" smtClean="0"/>
              <a:t>3</a:t>
            </a:fld>
            <a:endParaRPr lang="en-US" dirty="0"/>
          </a:p>
        </p:txBody>
      </p:sp>
    </p:spTree>
    <p:extLst>
      <p:ext uri="{BB962C8B-B14F-4D97-AF65-F5344CB8AC3E}">
        <p14:creationId xmlns:p14="http://schemas.microsoft.com/office/powerpoint/2010/main" val="208070122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8B2405-E422-40EF-9E1A-49968DB597F4}"/>
              </a:ext>
            </a:extLst>
          </p:cNvPr>
          <p:cNvSpPr>
            <a:spLocks noGrp="1"/>
          </p:cNvSpPr>
          <p:nvPr>
            <p:ph type="title"/>
            <p:custDataLst>
              <p:tags r:id="rId1"/>
            </p:custDataLst>
          </p:nvPr>
        </p:nvSpPr>
        <p:spPr>
          <a:xfrm>
            <a:off x="457200" y="102393"/>
            <a:ext cx="8229600" cy="279388"/>
          </a:xfrm>
        </p:spPr>
        <p:txBody>
          <a:bodyPr rtlCol="0">
            <a:noAutofit/>
          </a:bodyPr>
          <a:lstStyle/>
          <a:p>
            <a:pPr algn="r" rtl="0"/>
            <a:r>
              <a:rPr lang="fr-ca" sz="1500" dirty="0"/>
              <a:t>Annexe A</a:t>
            </a:r>
          </a:p>
        </p:txBody>
      </p:sp>
      <p:sp>
        <p:nvSpPr>
          <p:cNvPr id="4" name="Slide Number Placeholder 3">
            <a:extLst>
              <a:ext uri="{FF2B5EF4-FFF2-40B4-BE49-F238E27FC236}">
                <a16:creationId xmlns:a16="http://schemas.microsoft.com/office/drawing/2014/main" id="{4F0362F1-40F0-5F3C-4902-16AEF5102818}"/>
              </a:ext>
            </a:extLst>
          </p:cNvPr>
          <p:cNvSpPr>
            <a:spLocks noGrp="1"/>
          </p:cNvSpPr>
          <p:nvPr>
            <p:ph type="sldNum" sz="quarter" idx="12"/>
            <p:custDataLst>
              <p:tags r:id="rId2"/>
            </p:custDataLst>
          </p:nvPr>
        </p:nvSpPr>
        <p:spPr/>
        <p:txBody>
          <a:bodyPr rtlCol="0"/>
          <a:lstStyle/>
          <a:p>
            <a:pPr rtl="0"/>
            <a:fld id="{2E86C063-E22E-2E4C-A523-54089486E38F}" type="slidenum">
              <a:rPr lang="en-US" smtClean="0">
                <a:solidFill>
                  <a:srgbClr val="FF0000"/>
                </a:solidFill>
              </a:rPr>
              <a:t>30</a:t>
            </a:fld>
            <a:endParaRPr lang="en-US">
              <a:solidFill>
                <a:srgbClr val="FF0000"/>
              </a:solidFill>
            </a:endParaRPr>
          </a:p>
        </p:txBody>
      </p:sp>
      <p:sp>
        <p:nvSpPr>
          <p:cNvPr id="5" name="Content Placeholder 4">
            <a:extLst>
              <a:ext uri="{FF2B5EF4-FFF2-40B4-BE49-F238E27FC236}">
                <a16:creationId xmlns:a16="http://schemas.microsoft.com/office/drawing/2014/main" id="{069CCC73-7F4F-5445-0355-6BCB2D58E59C}"/>
              </a:ext>
            </a:extLst>
          </p:cNvPr>
          <p:cNvSpPr>
            <a:spLocks noGrp="1"/>
          </p:cNvSpPr>
          <p:nvPr>
            <p:ph idx="1"/>
            <p:custDataLst>
              <p:tags r:id="rId3"/>
            </p:custDataLst>
          </p:nvPr>
        </p:nvSpPr>
        <p:spPr>
          <a:xfrm>
            <a:off x="457200" y="467506"/>
            <a:ext cx="8229600" cy="267551"/>
          </a:xfrm>
        </p:spPr>
        <p:txBody>
          <a:bodyPr vert="horz" lIns="68580" tIns="34290" rIns="68580" bIns="34290" rtlCol="0" anchor="t">
            <a:normAutofit fontScale="77500" lnSpcReduction="20000"/>
          </a:bodyPr>
          <a:lstStyle/>
          <a:p>
            <a:pPr marL="0" indent="0" rtl="0">
              <a:buNone/>
            </a:pPr>
            <a:r>
              <a:rPr lang="fr-ca" sz="1200" b="1" dirty="0"/>
              <a:t>Voici d’autres exemples de programmes d’EDSC qui appuient l’apprentissage des adultes et les activités de formation qui y sont relatives :</a:t>
            </a:r>
          </a:p>
        </p:txBody>
      </p:sp>
      <p:sp>
        <p:nvSpPr>
          <p:cNvPr id="3" name="TextBox 2">
            <a:extLst>
              <a:ext uri="{FF2B5EF4-FFF2-40B4-BE49-F238E27FC236}">
                <a16:creationId xmlns:a16="http://schemas.microsoft.com/office/drawing/2014/main" id="{15CC9750-DE14-B654-8E73-5BE3A99FA8A3}"/>
              </a:ext>
            </a:extLst>
          </p:cNvPr>
          <p:cNvSpPr txBox="1"/>
          <p:nvPr>
            <p:custDataLst>
              <p:tags r:id="rId4"/>
            </p:custDataLst>
          </p:nvPr>
        </p:nvSpPr>
        <p:spPr>
          <a:xfrm>
            <a:off x="464808" y="849357"/>
            <a:ext cx="4107193" cy="4032835"/>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marL="214313" indent="-214313" rtl="0">
              <a:lnSpc>
                <a:spcPct val="125000"/>
              </a:lnSpc>
              <a:buFont typeface="Arial"/>
              <a:buChar char="•"/>
            </a:pPr>
            <a:r>
              <a:rPr lang="fr-ca" sz="1238" dirty="0"/>
              <a:t>Programme canadien d’aide financière aux étudiants et Prêt canadien aux apprentis</a:t>
            </a:r>
          </a:p>
          <a:p>
            <a:pPr marL="214313" indent="-214313" rtl="0">
              <a:lnSpc>
                <a:spcPct val="125000"/>
              </a:lnSpc>
              <a:buFont typeface="Arial"/>
              <a:buChar char="•"/>
            </a:pPr>
            <a:r>
              <a:rPr lang="fr-ca" sz="1238" dirty="0"/>
              <a:t>Programme de formation pour les compétences et l’emploi destiné aux Autochtones</a:t>
            </a:r>
          </a:p>
          <a:p>
            <a:pPr marL="214313" indent="-214313" rtl="0">
              <a:lnSpc>
                <a:spcPct val="125000"/>
              </a:lnSpc>
              <a:buFont typeface="Arial"/>
              <a:buChar char="•"/>
            </a:pPr>
            <a:r>
              <a:rPr lang="fr-ca" sz="1238" dirty="0"/>
              <a:t>Programme Compétences pour réussir</a:t>
            </a:r>
            <a:endParaRPr lang="fr-CA" sz="1238" dirty="0">
              <a:cs typeface="Arial"/>
            </a:endParaRPr>
          </a:p>
          <a:p>
            <a:pPr marL="214313" indent="-214313" rtl="0">
              <a:lnSpc>
                <a:spcPct val="125000"/>
              </a:lnSpc>
              <a:buFont typeface="Arial"/>
              <a:buChar char="•"/>
            </a:pPr>
            <a:r>
              <a:rPr lang="fr-ca" sz="1238" dirty="0">
                <a:cs typeface="Arial"/>
              </a:rPr>
              <a:t>Fonds d’intégration pour les personnes handicapées</a:t>
            </a:r>
          </a:p>
          <a:p>
            <a:pPr marL="214313" indent="-214313" rtl="0">
              <a:lnSpc>
                <a:spcPct val="125000"/>
              </a:lnSpc>
              <a:buFont typeface="Arial"/>
              <a:buChar char="•"/>
            </a:pPr>
            <a:r>
              <a:rPr lang="fr-ca" sz="1238" dirty="0"/>
              <a:t>Programme de solutions pour la main-d’œuvre sectorielle</a:t>
            </a:r>
            <a:endParaRPr lang="fr-CA" sz="1238" dirty="0">
              <a:cs typeface="Arial"/>
            </a:endParaRPr>
          </a:p>
          <a:p>
            <a:pPr marL="214313" indent="-214313" rtl="0">
              <a:lnSpc>
                <a:spcPct val="125000"/>
              </a:lnSpc>
              <a:buFont typeface="Arial"/>
              <a:buChar char="•"/>
            </a:pPr>
            <a:r>
              <a:rPr lang="fr-ca" sz="1238" dirty="0"/>
              <a:t>Fonds pour les compétences et les partenariats</a:t>
            </a:r>
            <a:endParaRPr lang="fr-CA" sz="1238" dirty="0">
              <a:cs typeface="Arial"/>
            </a:endParaRPr>
          </a:p>
          <a:p>
            <a:pPr marL="214313" indent="-214313" rtl="0">
              <a:lnSpc>
                <a:spcPct val="125000"/>
              </a:lnSpc>
              <a:buFont typeface="Arial"/>
              <a:buChar char="•"/>
            </a:pPr>
            <a:r>
              <a:rPr lang="fr-ca" sz="1238" dirty="0">
                <a:cs typeface="Arial"/>
              </a:rPr>
              <a:t>Stratégie canadienne de formation en apprentissage</a:t>
            </a:r>
          </a:p>
          <a:p>
            <a:pPr marL="214313" indent="-214313" rtl="0">
              <a:lnSpc>
                <a:spcPct val="125000"/>
              </a:lnSpc>
              <a:buFont typeface="Arial"/>
              <a:buChar char="•"/>
            </a:pPr>
            <a:r>
              <a:rPr lang="fr-ca" sz="1238" dirty="0">
                <a:cs typeface="Arial"/>
              </a:rPr>
              <a:t>Plan pour des emplois durables, y compris le Centre pour des emplois durables</a:t>
            </a:r>
          </a:p>
          <a:p>
            <a:pPr marL="214313" indent="-214313" rtl="0">
              <a:lnSpc>
                <a:spcPct val="125000"/>
              </a:lnSpc>
              <a:buFont typeface="Arial"/>
              <a:buChar char="•"/>
            </a:pPr>
            <a:r>
              <a:rPr lang="fr-ca" sz="1238" dirty="0">
                <a:cs typeface="Arial"/>
              </a:rPr>
              <a:t>Assurance-emploi</a:t>
            </a:r>
          </a:p>
          <a:p>
            <a:pPr marL="214313" indent="-214313" rtl="0">
              <a:lnSpc>
                <a:spcPct val="125000"/>
              </a:lnSpc>
              <a:buFont typeface="Arial"/>
              <a:buChar char="•"/>
            </a:pPr>
            <a:r>
              <a:rPr lang="fr-ca" sz="1238" dirty="0">
                <a:cs typeface="Arial"/>
              </a:rPr>
              <a:t>Ententes relatives au marché du travail</a:t>
            </a:r>
            <a:endParaRPr lang="en-US" sz="1238" dirty="0">
              <a:cs typeface="Arial"/>
            </a:endParaRPr>
          </a:p>
          <a:p>
            <a:pPr marL="214313" indent="-214313" rtl="0">
              <a:lnSpc>
                <a:spcPct val="114999"/>
              </a:lnSpc>
              <a:buFont typeface="Arial"/>
              <a:buChar char="•"/>
            </a:pPr>
            <a:endParaRPr lang="en-US" sz="1275" dirty="0">
              <a:solidFill>
                <a:srgbClr val="FF0000"/>
              </a:solidFill>
              <a:cs typeface="Arial"/>
            </a:endParaRPr>
          </a:p>
          <a:p>
            <a:pPr marL="214313" indent="-214313" rtl="0">
              <a:buFont typeface="Arial"/>
              <a:buChar char="•"/>
            </a:pPr>
            <a:endParaRPr lang="en-US" sz="1275" dirty="0">
              <a:solidFill>
                <a:srgbClr val="FF0000"/>
              </a:solidFill>
              <a:cs typeface="Arial"/>
            </a:endParaRPr>
          </a:p>
          <a:p>
            <a:pPr marL="214313" indent="-214313" rtl="0">
              <a:buFont typeface="Arial"/>
              <a:buChar char="•"/>
            </a:pPr>
            <a:endParaRPr lang="en-US" sz="1350" dirty="0">
              <a:solidFill>
                <a:srgbClr val="FF0000"/>
              </a:solidFill>
              <a:cs typeface="Arial"/>
            </a:endParaRPr>
          </a:p>
        </p:txBody>
      </p:sp>
      <p:sp>
        <p:nvSpPr>
          <p:cNvPr id="6" name="TextBox 5">
            <a:extLst>
              <a:ext uri="{FF2B5EF4-FFF2-40B4-BE49-F238E27FC236}">
                <a16:creationId xmlns:a16="http://schemas.microsoft.com/office/drawing/2014/main" id="{C753B98F-6B1B-6C27-D039-4FA30C98CC13}"/>
              </a:ext>
            </a:extLst>
          </p:cNvPr>
          <p:cNvSpPr txBox="1"/>
          <p:nvPr>
            <p:custDataLst>
              <p:tags r:id="rId5"/>
            </p:custDataLst>
          </p:nvPr>
        </p:nvSpPr>
        <p:spPr>
          <a:xfrm>
            <a:off x="4983183" y="997528"/>
            <a:ext cx="3638303" cy="2640595"/>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marL="213995" indent="-213995" rtl="0">
              <a:lnSpc>
                <a:spcPct val="125000"/>
              </a:lnSpc>
              <a:buFont typeface="Arial,Sans-Serif"/>
              <a:buChar char="•"/>
            </a:pPr>
            <a:r>
              <a:rPr lang="fr-ca" sz="1350" dirty="0">
                <a:cs typeface="Arial"/>
              </a:rPr>
              <a:t>Service d’apprentissage</a:t>
            </a:r>
            <a:endParaRPr lang="fr-CA" sz="1350" dirty="0">
              <a:cs typeface="Arial"/>
            </a:endParaRPr>
          </a:p>
          <a:p>
            <a:pPr marL="213995" indent="-213995" rtl="0">
              <a:lnSpc>
                <a:spcPct val="125000"/>
              </a:lnSpc>
              <a:buFont typeface="Arial,Sans-Serif"/>
              <a:buChar char="•"/>
            </a:pPr>
            <a:r>
              <a:rPr lang="fr-ca" sz="1350" dirty="0">
                <a:cs typeface="Arial"/>
              </a:rPr>
              <a:t>Stratégie emploi et compétences jeunesse (pour les personnes âgées de 15 à 30</a:t>
            </a:r>
            <a:r>
              <a:rPr lang="fr-CA" sz="1350" dirty="0">
                <a:cs typeface="Arial"/>
              </a:rPr>
              <a:t> </a:t>
            </a:r>
            <a:r>
              <a:rPr lang="fr-ca" sz="1350" dirty="0">
                <a:cs typeface="Arial"/>
              </a:rPr>
              <a:t>ans)</a:t>
            </a:r>
          </a:p>
          <a:p>
            <a:pPr marL="213995" indent="-213995" rtl="0">
              <a:lnSpc>
                <a:spcPct val="125000"/>
              </a:lnSpc>
              <a:buFont typeface="Arial,Sans-Serif"/>
              <a:buChar char="•"/>
            </a:pPr>
            <a:r>
              <a:rPr lang="fr-ca" sz="1350" dirty="0"/>
              <a:t>Fonds d</a:t>
            </a:r>
            <a:r>
              <a:rPr lang="fr-CA" sz="1350" dirty="0"/>
              <a:t>’</a:t>
            </a:r>
            <a:r>
              <a:rPr lang="fr-ca" sz="1350" dirty="0"/>
              <a:t>habilitation pour les communautés de langue officielle en situation minoritaire</a:t>
            </a:r>
            <a:endParaRPr lang="fr-CA" sz="1350" dirty="0">
              <a:cs typeface="Arial"/>
            </a:endParaRPr>
          </a:p>
          <a:p>
            <a:pPr marL="213995" indent="-213995" rtl="0">
              <a:lnSpc>
                <a:spcPct val="125000"/>
              </a:lnSpc>
              <a:buFont typeface="Arial,Sans-Serif"/>
              <a:buChar char="•"/>
            </a:pPr>
            <a:r>
              <a:rPr lang="fr-ca" sz="1350" dirty="0">
                <a:cs typeface="Arial"/>
              </a:rPr>
              <a:t>Guichet-Emplois</a:t>
            </a:r>
          </a:p>
          <a:p>
            <a:pPr marL="213995" indent="-213995" rtl="0">
              <a:lnSpc>
                <a:spcPct val="125000"/>
              </a:lnSpc>
              <a:buFont typeface="Arial,Sans-Serif"/>
              <a:buChar char="•"/>
            </a:pPr>
            <a:r>
              <a:rPr lang="fr-ca" sz="1350" dirty="0">
                <a:cs typeface="Arial"/>
              </a:rPr>
              <a:t>​Programme pour la formation et l’innovation en milieu syndical</a:t>
            </a:r>
          </a:p>
          <a:p>
            <a:pPr marL="213995" indent="-213995" rtl="0">
              <a:lnSpc>
                <a:spcPct val="125000"/>
              </a:lnSpc>
              <a:buFont typeface="Arial,Sans-Serif"/>
              <a:buChar char="•"/>
            </a:pPr>
            <a:r>
              <a:rPr lang="fr-ca" sz="1350" dirty="0">
                <a:cs typeface="Arial"/>
              </a:rPr>
              <a:t>Programme canadien pour l</a:t>
            </a:r>
            <a:r>
              <a:rPr lang="fr-CA" sz="1350" dirty="0">
                <a:cs typeface="Arial"/>
              </a:rPr>
              <a:t>’</a:t>
            </a:r>
            <a:r>
              <a:rPr lang="fr-ca" sz="1350" dirty="0">
                <a:cs typeface="Arial"/>
              </a:rPr>
              <a:t>épargne-études</a:t>
            </a:r>
            <a:endParaRPr lang="en-US" sz="1350" dirty="0">
              <a:highlight>
                <a:srgbClr val="FFFF00"/>
              </a:highlight>
              <a:cs typeface="Arial"/>
            </a:endParaRPr>
          </a:p>
        </p:txBody>
      </p:sp>
    </p:spTree>
    <p:extLst>
      <p:ext uri="{BB962C8B-B14F-4D97-AF65-F5344CB8AC3E}">
        <p14:creationId xmlns:p14="http://schemas.microsoft.com/office/powerpoint/2010/main" val="3706419338"/>
      </p:ext>
    </p:extLst>
  </p:cSld>
  <p:clrMapOvr>
    <a:masterClrMapping/>
  </p:clrMapOvr>
  <p:extLst>
    <p:ext uri="{6950BFC3-D8DA-4A85-94F7-54DA5524770B}">
      <p188:commentRel xmlns:p188="http://schemas.microsoft.com/office/powerpoint/2018/8/main" r:id="rId7"/>
    </p:ext>
  </p:extLs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8B2405-E422-40EF-9E1A-49968DB597F4}"/>
              </a:ext>
            </a:extLst>
          </p:cNvPr>
          <p:cNvSpPr>
            <a:spLocks noGrp="1"/>
          </p:cNvSpPr>
          <p:nvPr>
            <p:ph type="title"/>
            <p:custDataLst>
              <p:tags r:id="rId1"/>
            </p:custDataLst>
          </p:nvPr>
        </p:nvSpPr>
        <p:spPr>
          <a:xfrm>
            <a:off x="457200" y="205979"/>
            <a:ext cx="8229600" cy="279388"/>
          </a:xfrm>
        </p:spPr>
        <p:txBody>
          <a:bodyPr rtlCol="0">
            <a:noAutofit/>
          </a:bodyPr>
          <a:lstStyle/>
          <a:p>
            <a:pPr algn="r" rtl="0"/>
            <a:r>
              <a:rPr lang="fr-ca" sz="1500"/>
              <a:t>Annexe B</a:t>
            </a:r>
          </a:p>
        </p:txBody>
      </p:sp>
      <p:sp>
        <p:nvSpPr>
          <p:cNvPr id="4" name="Slide Number Placeholder 3">
            <a:extLst>
              <a:ext uri="{FF2B5EF4-FFF2-40B4-BE49-F238E27FC236}">
                <a16:creationId xmlns:a16="http://schemas.microsoft.com/office/drawing/2014/main" id="{4F0362F1-40F0-5F3C-4902-16AEF5102818}"/>
              </a:ext>
            </a:extLst>
          </p:cNvPr>
          <p:cNvSpPr>
            <a:spLocks noGrp="1"/>
          </p:cNvSpPr>
          <p:nvPr>
            <p:ph type="sldNum" sz="quarter" idx="12"/>
            <p:custDataLst>
              <p:tags r:id="rId2"/>
            </p:custDataLst>
          </p:nvPr>
        </p:nvSpPr>
        <p:spPr/>
        <p:txBody>
          <a:bodyPr rtlCol="0"/>
          <a:lstStyle/>
          <a:p>
            <a:pPr rtl="0"/>
            <a:fld id="{2E86C063-E22E-2E4C-A523-54089486E38F}" type="slidenum">
              <a:rPr lang="en-US" smtClean="0"/>
              <a:t>31</a:t>
            </a:fld>
            <a:endParaRPr lang="en-US"/>
          </a:p>
        </p:txBody>
      </p:sp>
      <p:sp>
        <p:nvSpPr>
          <p:cNvPr id="7" name="TextBox 6">
            <a:extLst>
              <a:ext uri="{FF2B5EF4-FFF2-40B4-BE49-F238E27FC236}">
                <a16:creationId xmlns:a16="http://schemas.microsoft.com/office/drawing/2014/main" id="{2C236016-40ED-A737-8284-F7730C1D6182}"/>
              </a:ext>
            </a:extLst>
          </p:cNvPr>
          <p:cNvSpPr txBox="1"/>
          <p:nvPr>
            <p:custDataLst>
              <p:tags r:id="rId3"/>
            </p:custDataLst>
          </p:nvPr>
        </p:nvSpPr>
        <p:spPr>
          <a:xfrm>
            <a:off x="457200" y="4822648"/>
            <a:ext cx="8063120" cy="261931"/>
          </a:xfrm>
          <a:prstGeom prst="rect">
            <a:avLst/>
          </a:prstGeom>
          <a:noFill/>
        </p:spPr>
        <p:txBody>
          <a:bodyPr wrap="square" lIns="68580" tIns="34290" rIns="68580" bIns="34290" rtlCol="0" anchor="t">
            <a:spAutoFit/>
          </a:bodyPr>
          <a:lstStyle/>
          <a:p>
            <a:pPr rtl="0">
              <a:lnSpc>
                <a:spcPct val="107000"/>
              </a:lnSpc>
              <a:spcAft>
                <a:spcPts val="600"/>
              </a:spcAft>
            </a:pPr>
            <a:r>
              <a:rPr lang="fr-ca" sz="600" dirty="0">
                <a:latin typeface="Arial"/>
                <a:ea typeface="Calibri" panose="020F0502020204030204" pitchFamily="34" charset="0"/>
                <a:cs typeface="Arial"/>
              </a:rPr>
              <a:t>Source : </a:t>
            </a:r>
            <a:r>
              <a:rPr lang="fr-ca" sz="600" dirty="0">
                <a:solidFill>
                  <a:srgbClr val="000000"/>
                </a:solidFill>
                <a:latin typeface="Arial"/>
                <a:cs typeface="Calibri"/>
              </a:rPr>
              <a:t>Compétences de base au Canada – Nouveaux résultats du Programme pour l’évaluation internationale des compétences des adultes (PEICA) 2023, Division de la recherche sur le marché du travail et les compétences, Direction de la politique économique, 2024.</a:t>
            </a:r>
            <a:endParaRPr lang="en-CA" sz="2400" dirty="0">
              <a:latin typeface="Calibri" panose="020F0502020204030204" pitchFamily="34" charset="0"/>
              <a:ea typeface="Calibri" panose="020F0502020204030204" pitchFamily="34" charset="0"/>
              <a:cs typeface="Arial" panose="020B0604020202020204" pitchFamily="34" charset="0"/>
            </a:endParaRPr>
          </a:p>
        </p:txBody>
      </p:sp>
      <p:sp>
        <p:nvSpPr>
          <p:cNvPr id="3" name="TextBox 2">
            <a:extLst>
              <a:ext uri="{FF2B5EF4-FFF2-40B4-BE49-F238E27FC236}">
                <a16:creationId xmlns:a16="http://schemas.microsoft.com/office/drawing/2014/main" id="{F10680C9-91BC-06C9-20AC-B6CA34B7D1FA}"/>
              </a:ext>
            </a:extLst>
          </p:cNvPr>
          <p:cNvSpPr txBox="1"/>
          <p:nvPr>
            <p:custDataLst>
              <p:tags r:id="rId4"/>
            </p:custDataLst>
          </p:nvPr>
        </p:nvSpPr>
        <p:spPr>
          <a:xfrm>
            <a:off x="623680" y="782798"/>
            <a:ext cx="3702326" cy="4185761"/>
          </a:xfrm>
          <a:prstGeom prst="rect">
            <a:avLst/>
          </a:prstGeom>
          <a:noFill/>
        </p:spPr>
        <p:txBody>
          <a:bodyPr wrap="square" rtlCol="0">
            <a:spAutoFit/>
          </a:bodyPr>
          <a:lstStyle/>
          <a:p>
            <a:pPr rtl="0"/>
            <a:r>
              <a:rPr lang="fr-ca" sz="1100" b="1" dirty="0">
                <a:latin typeface="+mj-lt"/>
              </a:rPr>
              <a:t>Littératie : Que peuvent faire les gens selon leur niveau?</a:t>
            </a:r>
          </a:p>
          <a:p>
            <a:pPr rtl="0"/>
            <a:endParaRPr lang="en-CA" sz="1200" dirty="0">
              <a:cs typeface="Arial"/>
            </a:endParaRPr>
          </a:p>
          <a:p>
            <a:pPr marL="214313" indent="-214313" rtl="0">
              <a:buFontTx/>
              <a:buChar char="-"/>
            </a:pPr>
            <a:r>
              <a:rPr lang="fr-ca" sz="1000" b="1" dirty="0">
                <a:cs typeface="Arial"/>
              </a:rPr>
              <a:t>Inférieur au niveau 1</a:t>
            </a:r>
            <a:r>
              <a:rPr lang="fr-ca" sz="1000" dirty="0">
                <a:cs typeface="Arial"/>
              </a:rPr>
              <a:t> : Ne peut comprendre que des phrases courtes et simples.</a:t>
            </a:r>
          </a:p>
          <a:p>
            <a:pPr marL="214313" indent="-214313" rtl="0">
              <a:buFontTx/>
              <a:buChar char="-"/>
            </a:pPr>
            <a:endParaRPr lang="en-CA" sz="1000" b="1" dirty="0">
              <a:cs typeface="Arial"/>
            </a:endParaRPr>
          </a:p>
          <a:p>
            <a:pPr marL="214313" indent="-214313" rtl="0">
              <a:buFontTx/>
              <a:buChar char="-"/>
            </a:pPr>
            <a:r>
              <a:rPr lang="fr-ca" sz="1000" b="1" dirty="0">
                <a:cs typeface="Arial"/>
              </a:rPr>
              <a:t>Niveau 1</a:t>
            </a:r>
            <a:r>
              <a:rPr lang="fr-ca" sz="1000" dirty="0">
                <a:cs typeface="Arial"/>
              </a:rPr>
              <a:t> : Peut systématiquement comprendre des textes courts et des listes structurées lorsque les renseignements sont clairement indiqués, trouver des renseignements précis et repérer les liens pertinents. </a:t>
            </a:r>
          </a:p>
          <a:p>
            <a:pPr marL="214313" indent="-214313" rtl="0">
              <a:buFontTx/>
              <a:buChar char="-"/>
            </a:pPr>
            <a:endParaRPr lang="en-CA" sz="1000" b="1" dirty="0">
              <a:cs typeface="Arial"/>
            </a:endParaRPr>
          </a:p>
          <a:p>
            <a:pPr marL="214313" indent="-214313" rtl="0">
              <a:buFontTx/>
              <a:buChar char="-"/>
            </a:pPr>
            <a:r>
              <a:rPr lang="fr-ca" sz="1000" b="1" dirty="0">
                <a:cs typeface="Arial"/>
              </a:rPr>
              <a:t>Niveau 2 : </a:t>
            </a:r>
            <a:r>
              <a:rPr lang="fr-ca" sz="1000" dirty="0">
                <a:cs typeface="Arial"/>
              </a:rPr>
              <a:t>Peut trouver et comprendre des renseignements figurant dans des textes plus longs contenant de l’information susceptible de distraire.</a:t>
            </a:r>
            <a:r>
              <a:rPr lang="fr-ca" sz="1000" b="1" dirty="0">
                <a:cs typeface="Arial"/>
              </a:rPr>
              <a:t> </a:t>
            </a:r>
          </a:p>
          <a:p>
            <a:pPr marL="214313" indent="-214313" rtl="0">
              <a:buFontTx/>
              <a:buChar char="-"/>
            </a:pPr>
            <a:endParaRPr lang="en-CA" sz="1000" b="1" dirty="0">
              <a:cs typeface="Arial"/>
            </a:endParaRPr>
          </a:p>
          <a:p>
            <a:pPr marL="214313" indent="-214313" rtl="0">
              <a:buFontTx/>
              <a:buChar char="-"/>
            </a:pPr>
            <a:r>
              <a:rPr lang="fr-ca" sz="1000" b="1" dirty="0">
                <a:cs typeface="Arial"/>
              </a:rPr>
              <a:t>Niveau 3 : </a:t>
            </a:r>
            <a:r>
              <a:rPr lang="fr-ca" sz="1000" dirty="0">
                <a:cs typeface="Arial"/>
              </a:rPr>
              <a:t>Peut saisir le sens de blocs de texte plus importants ou effectuer des opérations de plusieurs étapes pour trouver et formuler des réponses.</a:t>
            </a:r>
          </a:p>
          <a:p>
            <a:pPr marL="214313" indent="-214313" rtl="0">
              <a:buFontTx/>
              <a:buChar char="-"/>
            </a:pPr>
            <a:endParaRPr lang="en-CA" sz="1000" b="1" dirty="0">
              <a:cs typeface="Arial"/>
            </a:endParaRPr>
          </a:p>
          <a:p>
            <a:pPr marL="214313" indent="-214313" rtl="0">
              <a:buFontTx/>
              <a:buChar char="-"/>
            </a:pPr>
            <a:r>
              <a:rPr lang="fr-ca" sz="1000" b="1" dirty="0">
                <a:cs typeface="Arial"/>
              </a:rPr>
              <a:t>Niveaux 4 et 5</a:t>
            </a:r>
            <a:r>
              <a:rPr lang="fr-ca" sz="1000" dirty="0">
                <a:cs typeface="Arial"/>
              </a:rPr>
              <a:t> : Peut comprendre et évaluer des textes longs et denses de plusieurs pages, saisir des significations complexes ou cachées, et utiliser ses connaissances antérieures pour comprendre des textes et accomplir des tâches. </a:t>
            </a:r>
            <a:endParaRPr lang="en-CA" sz="1000" dirty="0"/>
          </a:p>
          <a:p>
            <a:pPr rtl="0"/>
            <a:endParaRPr lang="en-CA" sz="1200" dirty="0"/>
          </a:p>
        </p:txBody>
      </p:sp>
      <p:sp>
        <p:nvSpPr>
          <p:cNvPr id="5" name="TextBox 4">
            <a:extLst>
              <a:ext uri="{FF2B5EF4-FFF2-40B4-BE49-F238E27FC236}">
                <a16:creationId xmlns:a16="http://schemas.microsoft.com/office/drawing/2014/main" id="{A8C2883D-C83A-41AC-1C22-67F86741B7E9}"/>
              </a:ext>
            </a:extLst>
          </p:cNvPr>
          <p:cNvSpPr txBox="1"/>
          <p:nvPr>
            <p:custDataLst>
              <p:tags r:id="rId5"/>
            </p:custDataLst>
          </p:nvPr>
        </p:nvSpPr>
        <p:spPr>
          <a:xfrm>
            <a:off x="4629151" y="767829"/>
            <a:ext cx="4127987" cy="3978012"/>
          </a:xfrm>
          <a:prstGeom prst="rect">
            <a:avLst/>
          </a:prstGeom>
          <a:noFill/>
        </p:spPr>
        <p:txBody>
          <a:bodyPr wrap="square" lIns="68580" tIns="34290" rIns="68580" bIns="34290" rtlCol="0" anchor="t">
            <a:spAutoFit/>
          </a:bodyPr>
          <a:lstStyle/>
          <a:p>
            <a:pPr rtl="0"/>
            <a:r>
              <a:rPr lang="fr-ca" sz="1100" b="1" dirty="0">
                <a:latin typeface="+mj-lt"/>
              </a:rPr>
              <a:t>Numératie : Que peuvent faire les gens selon leur niveau?</a:t>
            </a:r>
          </a:p>
          <a:p>
            <a:pPr rtl="0"/>
            <a:endParaRPr lang="en-CA" sz="1100" b="1" dirty="0">
              <a:cs typeface="Arial"/>
            </a:endParaRPr>
          </a:p>
          <a:p>
            <a:pPr marL="214313" indent="-214313" rtl="0">
              <a:buFontTx/>
              <a:buChar char="-"/>
            </a:pPr>
            <a:r>
              <a:rPr lang="fr-ca" sz="1000" b="1" dirty="0">
                <a:cs typeface="Arial"/>
              </a:rPr>
              <a:t>Inférieur au niveau 1 : </a:t>
            </a:r>
            <a:r>
              <a:rPr lang="fr-ca" sz="1000" dirty="0">
                <a:cs typeface="Arial"/>
              </a:rPr>
              <a:t>Peut additionner et soustraire de petits nombres. </a:t>
            </a:r>
          </a:p>
          <a:p>
            <a:pPr marL="214313" indent="-214313" rtl="0">
              <a:buFontTx/>
              <a:buChar char="-"/>
            </a:pPr>
            <a:endParaRPr lang="en-CA" sz="1000" b="1" dirty="0">
              <a:cs typeface="Arial"/>
            </a:endParaRPr>
          </a:p>
          <a:p>
            <a:pPr marL="214313" indent="-214313" rtl="0">
              <a:buFontTx/>
              <a:buChar char="-"/>
            </a:pPr>
            <a:r>
              <a:rPr lang="fr-ca" sz="1000" b="1" dirty="0">
                <a:cs typeface="Arial"/>
              </a:rPr>
              <a:t>Niveau 1 : </a:t>
            </a:r>
            <a:r>
              <a:rPr lang="fr-ca" sz="1000" dirty="0">
                <a:cs typeface="Arial"/>
              </a:rPr>
              <a:t>Peut effectuer des calculs mathématiques simples avec des nombres entiers ou de l</a:t>
            </a:r>
            <a:r>
              <a:rPr lang="fr-CA" sz="1000" dirty="0">
                <a:cs typeface="Arial"/>
              </a:rPr>
              <a:t>’</a:t>
            </a:r>
            <a:r>
              <a:rPr lang="fr-ca" sz="1000" dirty="0">
                <a:cs typeface="Arial"/>
              </a:rPr>
              <a:t>argent, comprendre les décimales et trouver des renseignements précis dans des tableaux ou des graphiques, mais peut avoir de la difficulté avec les tâches nécessitant plusieurs étapes (p. ex., calculer une proportion).</a:t>
            </a:r>
          </a:p>
          <a:p>
            <a:pPr marL="214313" indent="-214313" rtl="0">
              <a:buFontTx/>
              <a:buChar char="-"/>
            </a:pPr>
            <a:endParaRPr lang="en-CA" sz="1000" b="1" dirty="0">
              <a:cs typeface="Arial"/>
            </a:endParaRPr>
          </a:p>
          <a:p>
            <a:pPr marL="214313" indent="-214313" rtl="0">
              <a:buFontTx/>
              <a:buChar char="-"/>
            </a:pPr>
            <a:r>
              <a:rPr lang="fr-ca" sz="1000" b="1" dirty="0">
                <a:cs typeface="Arial"/>
              </a:rPr>
              <a:t>Niveau 2 : </a:t>
            </a:r>
            <a:r>
              <a:rPr lang="fr-ca" sz="1000" dirty="0">
                <a:cs typeface="Arial"/>
              </a:rPr>
              <a:t>Peut cerner et utiliser des données mathématiques, y donner suite et évaluer des affirmations simples. Peut effectuer des opérations mathématiques de plusieurs étapes.</a:t>
            </a:r>
          </a:p>
          <a:p>
            <a:pPr marL="214313" indent="-214313" rtl="0">
              <a:buFontTx/>
              <a:buChar char="-"/>
            </a:pPr>
            <a:endParaRPr lang="en-CA" sz="1000" b="1" dirty="0">
              <a:cs typeface="Arial"/>
            </a:endParaRPr>
          </a:p>
          <a:p>
            <a:pPr marL="214313" indent="-214313">
              <a:buFontTx/>
              <a:buChar char="-"/>
            </a:pPr>
            <a:r>
              <a:rPr lang="fr-ca" sz="1000" b="1" dirty="0">
                <a:cs typeface="Arial"/>
              </a:rPr>
              <a:t>Niveau 3 : </a:t>
            </a:r>
            <a:r>
              <a:rPr lang="fr-ca" sz="1000" dirty="0">
                <a:cs typeface="Arial"/>
              </a:rPr>
              <a:t>Peut cerner, utiliser et évaluer des données mathématiques réelles, y réfléchir et y donner suite. Peut accomplir des tâches dans lesquelles les processus mathématiques nécessitent l</a:t>
            </a:r>
            <a:r>
              <a:rPr lang="fr-CA" sz="1000" dirty="0">
                <a:cs typeface="Arial"/>
              </a:rPr>
              <a:t>’</a:t>
            </a:r>
            <a:r>
              <a:rPr lang="fr-ca" sz="1000" dirty="0">
                <a:cs typeface="Arial"/>
              </a:rPr>
              <a:t>application de deux étapes ou plus et où plusieurs conditions doivent être remplies.</a:t>
            </a:r>
          </a:p>
          <a:p>
            <a:pPr marL="214313" indent="-214313" rtl="0">
              <a:buFontTx/>
              <a:buChar char="-"/>
            </a:pPr>
            <a:endParaRPr lang="en-CA" sz="1000" b="1" dirty="0">
              <a:cs typeface="Arial"/>
            </a:endParaRPr>
          </a:p>
          <a:p>
            <a:pPr marL="214313" indent="-214313" rtl="0">
              <a:buFontTx/>
              <a:buChar char="-"/>
            </a:pPr>
            <a:r>
              <a:rPr lang="fr-ca" sz="1000" b="1" dirty="0">
                <a:cs typeface="Arial"/>
              </a:rPr>
              <a:t>Niveaux 4 et 5 : </a:t>
            </a:r>
            <a:r>
              <a:rPr lang="fr-ca" sz="1000" dirty="0">
                <a:cs typeface="Arial"/>
              </a:rPr>
              <a:t>Peut calculer et comprendre les taux et les ratios, interpréter des graphiques complexes et évaluer de manière critique des affirmations statistiques.</a:t>
            </a:r>
          </a:p>
          <a:p>
            <a:pPr rtl="0"/>
            <a:endParaRPr lang="en-CA" sz="1200" dirty="0"/>
          </a:p>
        </p:txBody>
      </p:sp>
    </p:spTree>
    <p:extLst>
      <p:ext uri="{BB962C8B-B14F-4D97-AF65-F5344CB8AC3E}">
        <p14:creationId xmlns:p14="http://schemas.microsoft.com/office/powerpoint/2010/main" val="151000432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E6C660-9C88-9897-C7E7-7416088ED755}"/>
              </a:ext>
            </a:extLst>
          </p:cNvPr>
          <p:cNvSpPr>
            <a:spLocks noGrp="1"/>
          </p:cNvSpPr>
          <p:nvPr>
            <p:ph type="title"/>
            <p:custDataLst>
              <p:tags r:id="rId1"/>
            </p:custDataLst>
          </p:nvPr>
        </p:nvSpPr>
        <p:spPr/>
        <p:txBody>
          <a:bodyPr rtlCol="0">
            <a:noAutofit/>
          </a:bodyPr>
          <a:lstStyle/>
          <a:p>
            <a:pPr rtl="0"/>
            <a:r>
              <a:rPr lang="fr-ca" sz="1500" dirty="0">
                <a:cs typeface="Arial"/>
              </a:rPr>
              <a:t>Caractéristiques des adultes qui participent à l’apprentissage ou à la formation</a:t>
            </a:r>
            <a:endParaRPr lang="en-US" sz="1500" dirty="0"/>
          </a:p>
        </p:txBody>
      </p:sp>
      <p:sp>
        <p:nvSpPr>
          <p:cNvPr id="3" name="Content Placeholder 2">
            <a:extLst>
              <a:ext uri="{FF2B5EF4-FFF2-40B4-BE49-F238E27FC236}">
                <a16:creationId xmlns:a16="http://schemas.microsoft.com/office/drawing/2014/main" id="{72CF7936-EAE7-F307-0D2C-9B909EE2BF9B}"/>
              </a:ext>
            </a:extLst>
          </p:cNvPr>
          <p:cNvSpPr>
            <a:spLocks noGrp="1"/>
          </p:cNvSpPr>
          <p:nvPr>
            <p:ph idx="1"/>
            <p:custDataLst>
              <p:tags r:id="rId2"/>
            </p:custDataLst>
          </p:nvPr>
        </p:nvSpPr>
        <p:spPr>
          <a:xfrm>
            <a:off x="5086349" y="751116"/>
            <a:ext cx="3812723" cy="3796457"/>
          </a:xfrm>
        </p:spPr>
        <p:txBody>
          <a:bodyPr vert="horz" lIns="68580" tIns="34290" rIns="68580" bIns="34290" rtlCol="0" anchor="t">
            <a:normAutofit lnSpcReduction="10000"/>
          </a:bodyPr>
          <a:lstStyle/>
          <a:p>
            <a:pPr marL="0" indent="0" rtl="0">
              <a:buNone/>
            </a:pPr>
            <a:endParaRPr lang="en-US" sz="900" dirty="0">
              <a:cs typeface="Arial"/>
            </a:endParaRPr>
          </a:p>
          <a:p>
            <a:r>
              <a:rPr lang="fr-ca" sz="1000" dirty="0">
                <a:cs typeface="Arial"/>
              </a:rPr>
              <a:t>En ce qui concerne le financement, les apprenants adultes étaient moins susceptibles de recourir à des prêts gouvernementaux ou personnels et légèrement plus susceptibles de recourir à des lignes de crédit ou à des prêts bancaires privés. Ils avaient la même propension à utiliser les subventions, mais étaient beaucoup moins susceptibles d</a:t>
            </a:r>
            <a:r>
              <a:rPr lang="fr-CA" sz="1000" dirty="0">
                <a:cs typeface="Arial"/>
              </a:rPr>
              <a:t>’</a:t>
            </a:r>
            <a:r>
              <a:rPr lang="fr-ca" sz="1000" dirty="0">
                <a:cs typeface="Arial"/>
              </a:rPr>
              <a:t>utiliser les dons ou l’héritage de leurs parents ou d</a:t>
            </a:r>
            <a:r>
              <a:rPr lang="fr-CA" sz="1000" dirty="0">
                <a:cs typeface="Arial"/>
              </a:rPr>
              <a:t>’</a:t>
            </a:r>
            <a:r>
              <a:rPr lang="fr-ca" sz="1000" dirty="0">
                <a:cs typeface="Arial"/>
              </a:rPr>
              <a:t>autres membres de leur famille, ou encore des fonds de REEE. </a:t>
            </a:r>
          </a:p>
          <a:p>
            <a:pPr rtl="0"/>
            <a:endParaRPr lang="en-US" sz="1000" dirty="0">
              <a:cs typeface="Arial"/>
            </a:endParaRPr>
          </a:p>
          <a:p>
            <a:pPr rtl="0"/>
            <a:r>
              <a:rPr lang="fr-ca" sz="1000" dirty="0">
                <a:cs typeface="Arial"/>
              </a:rPr>
              <a:t>Les revenus d</a:t>
            </a:r>
            <a:r>
              <a:rPr lang="fr-CA" sz="1000" dirty="0">
                <a:cs typeface="Arial"/>
              </a:rPr>
              <a:t>’</a:t>
            </a:r>
            <a:r>
              <a:rPr lang="fr-ca" sz="1000" dirty="0">
                <a:cs typeface="Arial"/>
              </a:rPr>
              <a:t>emploi constituaient la source de financement la plus couramment utilisée tant par les apprenants typiques que par les apprenants adultes, mais une part nettement plus importante d</a:t>
            </a:r>
            <a:r>
              <a:rPr lang="fr-CA" sz="1000" dirty="0">
                <a:cs typeface="Arial"/>
              </a:rPr>
              <a:t>’</a:t>
            </a:r>
            <a:r>
              <a:rPr lang="fr-ca" sz="1000" dirty="0">
                <a:cs typeface="Arial"/>
              </a:rPr>
              <a:t>apprenants adultes utilisaient leurs revenus d</a:t>
            </a:r>
            <a:r>
              <a:rPr lang="fr-CA" sz="1000" dirty="0">
                <a:cs typeface="Arial"/>
              </a:rPr>
              <a:t>’</a:t>
            </a:r>
            <a:r>
              <a:rPr lang="fr-ca" sz="1000" dirty="0">
                <a:cs typeface="Arial"/>
              </a:rPr>
              <a:t>emploi.</a:t>
            </a:r>
          </a:p>
          <a:p>
            <a:pPr rtl="0"/>
            <a:endParaRPr lang="en-US" sz="1000" dirty="0">
              <a:cs typeface="Arial"/>
            </a:endParaRPr>
          </a:p>
          <a:p>
            <a:r>
              <a:rPr lang="fr-ca" sz="1000" dirty="0">
                <a:cs typeface="Arial"/>
              </a:rPr>
              <a:t>Le fait qu’une personne soit déjà un</a:t>
            </a:r>
            <a:r>
              <a:rPr lang="fr-CA" sz="1000" dirty="0">
                <a:cs typeface="Arial"/>
              </a:rPr>
              <a:t>e </a:t>
            </a:r>
            <a:r>
              <a:rPr lang="fr-ca" sz="1000" dirty="0">
                <a:cs typeface="Arial"/>
              </a:rPr>
              <a:t>apprenant</a:t>
            </a:r>
            <a:r>
              <a:rPr lang="fr-CA" sz="1000" dirty="0">
                <a:cs typeface="Arial"/>
              </a:rPr>
              <a:t>e </a:t>
            </a:r>
            <a:r>
              <a:rPr lang="fr-ca" sz="1000" dirty="0">
                <a:cs typeface="Arial"/>
              </a:rPr>
              <a:t>au départ était le meilleur indicateur pour prédire si elle va devenir </a:t>
            </a:r>
            <a:r>
              <a:rPr lang="fr-CA" sz="1000" dirty="0">
                <a:cs typeface="Arial"/>
              </a:rPr>
              <a:t>une</a:t>
            </a:r>
            <a:r>
              <a:rPr lang="fr-ca" sz="1000" dirty="0">
                <a:cs typeface="Arial"/>
              </a:rPr>
              <a:t> </a:t>
            </a:r>
            <a:r>
              <a:rPr lang="fr-CA" sz="1000" dirty="0">
                <a:cs typeface="Arial"/>
              </a:rPr>
              <a:t>apprenante</a:t>
            </a:r>
            <a:r>
              <a:rPr lang="fr-ca" sz="1000" dirty="0">
                <a:cs typeface="Arial"/>
              </a:rPr>
              <a:t>. </a:t>
            </a:r>
          </a:p>
          <a:p>
            <a:pPr rtl="0"/>
            <a:endParaRPr lang="en-US" sz="1000" dirty="0">
              <a:cs typeface="Arial"/>
            </a:endParaRPr>
          </a:p>
          <a:p>
            <a:pPr rtl="0"/>
            <a:r>
              <a:rPr lang="fr-ca" sz="1000" dirty="0">
                <a:cs typeface="Arial"/>
              </a:rPr>
              <a:t>Facteurs clés pour déterminer l’accès à l’apprentissage des adultes : être trop occupé au travail ou ne pas bénéficier du soutien de l’employeur. </a:t>
            </a:r>
          </a:p>
          <a:p>
            <a:pPr rtl="0"/>
            <a:endParaRPr lang="en-US" sz="900" dirty="0">
              <a:cs typeface="Arial"/>
            </a:endParaRPr>
          </a:p>
        </p:txBody>
      </p:sp>
      <p:sp>
        <p:nvSpPr>
          <p:cNvPr id="4" name="Slide Number Placeholder 3">
            <a:extLst>
              <a:ext uri="{FF2B5EF4-FFF2-40B4-BE49-F238E27FC236}">
                <a16:creationId xmlns:a16="http://schemas.microsoft.com/office/drawing/2014/main" id="{FC4BC8BE-761C-A77C-1C5F-4D2E8ED6F8E3}"/>
              </a:ext>
            </a:extLst>
          </p:cNvPr>
          <p:cNvSpPr>
            <a:spLocks noGrp="1"/>
          </p:cNvSpPr>
          <p:nvPr>
            <p:ph type="sldNum" sz="quarter" idx="12"/>
            <p:custDataLst>
              <p:tags r:id="rId3"/>
            </p:custDataLst>
          </p:nvPr>
        </p:nvSpPr>
        <p:spPr/>
        <p:txBody>
          <a:bodyPr rtlCol="0"/>
          <a:lstStyle/>
          <a:p>
            <a:pPr rtl="0"/>
            <a:fld id="{2E86C063-E22E-2E4C-A523-54089486E38F}" type="slidenum">
              <a:rPr lang="en-US" smtClean="0"/>
              <a:t>32</a:t>
            </a:fld>
            <a:endParaRPr lang="en-US" dirty="0"/>
          </a:p>
        </p:txBody>
      </p:sp>
      <p:sp>
        <p:nvSpPr>
          <p:cNvPr id="5" name="TextBox 4">
            <a:extLst>
              <a:ext uri="{FF2B5EF4-FFF2-40B4-BE49-F238E27FC236}">
                <a16:creationId xmlns:a16="http://schemas.microsoft.com/office/drawing/2014/main" id="{A021844F-2FCD-9880-2264-F22807F9AEDE}"/>
              </a:ext>
            </a:extLst>
          </p:cNvPr>
          <p:cNvSpPr txBox="1"/>
          <p:nvPr>
            <p:custDataLst>
              <p:tags r:id="rId4"/>
            </p:custDataLst>
          </p:nvPr>
        </p:nvSpPr>
        <p:spPr>
          <a:xfrm>
            <a:off x="453325" y="4820942"/>
            <a:ext cx="7781948" cy="161583"/>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rtl="0"/>
            <a:r>
              <a:rPr lang="fr-ca" sz="600" dirty="0"/>
              <a:t>Source : </a:t>
            </a:r>
            <a:r>
              <a:rPr lang="fr-ca" sz="600" dirty="0">
                <a:ea typeface="+mn-lt"/>
                <a:cs typeface="+mn-lt"/>
              </a:rPr>
              <a:t>Société de recherche sociale appliquée (2020), «</a:t>
            </a:r>
            <a:r>
              <a:rPr lang="fr-CA" sz="600" dirty="0">
                <a:ea typeface="+mn-lt"/>
                <a:cs typeface="+mn-lt"/>
              </a:rPr>
              <a:t> </a:t>
            </a:r>
            <a:r>
              <a:rPr lang="fr-ca" sz="600" dirty="0">
                <a:ea typeface="+mn-lt"/>
                <a:cs typeface="+mn-lt"/>
              </a:rPr>
              <a:t>Caractéristiques des adultes qui retournent aux études : Comprendre les obstacles à l’apprentissage des adultes en utilisant l’ensemble de données de l’ELIA.</a:t>
            </a:r>
            <a:endParaRPr lang="en-US" sz="1350" dirty="0"/>
          </a:p>
        </p:txBody>
      </p:sp>
      <p:sp>
        <p:nvSpPr>
          <p:cNvPr id="7" name="Title 1">
            <a:extLst>
              <a:ext uri="{FF2B5EF4-FFF2-40B4-BE49-F238E27FC236}">
                <a16:creationId xmlns:a16="http://schemas.microsoft.com/office/drawing/2014/main" id="{E5D5C84E-BAA5-C82C-05C7-A037AB317B29}"/>
              </a:ext>
            </a:extLst>
          </p:cNvPr>
          <p:cNvSpPr txBox="1">
            <a:spLocks/>
          </p:cNvSpPr>
          <p:nvPr>
            <p:custDataLst>
              <p:tags r:id="rId5"/>
            </p:custDataLst>
          </p:nvPr>
        </p:nvSpPr>
        <p:spPr>
          <a:xfrm>
            <a:off x="457200" y="205979"/>
            <a:ext cx="8229600" cy="279388"/>
          </a:xfrm>
          <a:prstGeom prst="rect">
            <a:avLst/>
          </a:prstGeom>
        </p:spPr>
        <p:txBody>
          <a:bodyPr vert="horz" lIns="68580" tIns="34290" rIns="68580" bIns="34290" rtlCol="0" anchor="ctr">
            <a:noAutofit/>
          </a:bodyPr>
          <a:lstStyle>
            <a:lvl1pPr algn="l" defTabSz="457200" rtl="0" eaLnBrk="1" latinLnBrk="0" hangingPunct="1">
              <a:spcBef>
                <a:spcPct val="0"/>
              </a:spcBef>
              <a:buNone/>
              <a:defRPr sz="3600" b="1" i="0" kern="1200">
                <a:solidFill>
                  <a:schemeClr val="tx1"/>
                </a:solidFill>
                <a:latin typeface="Arial"/>
                <a:ea typeface="+mj-ea"/>
                <a:cs typeface="Verdana"/>
              </a:defRPr>
            </a:lvl1pPr>
          </a:lstStyle>
          <a:p>
            <a:pPr algn="r" rtl="0"/>
            <a:r>
              <a:rPr lang="fr-ca" sz="1500" dirty="0"/>
              <a:t>Annexe C</a:t>
            </a:r>
          </a:p>
        </p:txBody>
      </p:sp>
      <p:sp>
        <p:nvSpPr>
          <p:cNvPr id="6" name="TextBox 5">
            <a:extLst>
              <a:ext uri="{FF2B5EF4-FFF2-40B4-BE49-F238E27FC236}">
                <a16:creationId xmlns:a16="http://schemas.microsoft.com/office/drawing/2014/main" id="{C61C9D95-D293-C6F8-908E-69EAB2B10769}"/>
              </a:ext>
            </a:extLst>
          </p:cNvPr>
          <p:cNvSpPr txBox="1"/>
          <p:nvPr>
            <p:custDataLst>
              <p:tags r:id="rId6"/>
            </p:custDataLst>
          </p:nvPr>
        </p:nvSpPr>
        <p:spPr>
          <a:xfrm>
            <a:off x="142408" y="938893"/>
            <a:ext cx="4943942" cy="3608680"/>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marL="171450" indent="-171450" rtl="0">
              <a:buFont typeface=""/>
              <a:buChar char="•"/>
            </a:pPr>
            <a:r>
              <a:rPr lang="fr-ca" sz="1000" dirty="0">
                <a:cs typeface="Arial"/>
              </a:rPr>
              <a:t>Comparés aux apprenants typiques, les apprenants adultes étaient plus âgés, moins susceptibles d</a:t>
            </a:r>
            <a:r>
              <a:rPr lang="fr-CA" sz="1000" dirty="0">
                <a:cs typeface="Arial"/>
              </a:rPr>
              <a:t>’</a:t>
            </a:r>
            <a:r>
              <a:rPr lang="fr-ca" sz="1000" dirty="0">
                <a:cs typeface="Arial"/>
              </a:rPr>
              <a:t>être nés au Canada, moins susceptibles d</a:t>
            </a:r>
            <a:r>
              <a:rPr lang="fr-CA" sz="1000" dirty="0">
                <a:cs typeface="Arial"/>
              </a:rPr>
              <a:t>’</a:t>
            </a:r>
            <a:r>
              <a:rPr lang="fr-ca" sz="1000" dirty="0">
                <a:cs typeface="Arial"/>
              </a:rPr>
              <a:t>avoir des parents ayant fait des études postsecondaires, plus susceptibles d</a:t>
            </a:r>
            <a:r>
              <a:rPr lang="fr-CA" sz="1000" dirty="0">
                <a:cs typeface="Arial"/>
              </a:rPr>
              <a:t>’</a:t>
            </a:r>
            <a:r>
              <a:rPr lang="fr-ca" sz="1000" dirty="0">
                <a:cs typeface="Arial"/>
              </a:rPr>
              <a:t>être mariés ou de vivre en union libre, et plus susceptibles d</a:t>
            </a:r>
            <a:r>
              <a:rPr lang="fr-CA" sz="1000" dirty="0">
                <a:cs typeface="Arial"/>
              </a:rPr>
              <a:t>’</a:t>
            </a:r>
            <a:r>
              <a:rPr lang="fr-ca" sz="1000" dirty="0">
                <a:cs typeface="Arial"/>
              </a:rPr>
              <a:t>avoir des enfants.</a:t>
            </a:r>
          </a:p>
          <a:p>
            <a:pPr marL="171450" indent="-171450" rtl="0">
              <a:buFont typeface=""/>
              <a:buChar char="•"/>
            </a:pPr>
            <a:endParaRPr lang="en-US" sz="1000" dirty="0">
              <a:cs typeface="Arial"/>
            </a:endParaRPr>
          </a:p>
          <a:p>
            <a:pPr marL="171450" indent="-171450" rtl="0">
              <a:buFont typeface=""/>
              <a:buChar char="•"/>
            </a:pPr>
            <a:r>
              <a:rPr lang="fr-ca" sz="1000" dirty="0">
                <a:cs typeface="Arial"/>
              </a:rPr>
              <a:t>Les apprenants adultes étaient beaucoup plus susceptibles d</a:t>
            </a:r>
            <a:r>
              <a:rPr lang="fr-CA" sz="1000" dirty="0">
                <a:cs typeface="Arial"/>
              </a:rPr>
              <a:t>’</a:t>
            </a:r>
            <a:r>
              <a:rPr lang="fr-ca" sz="1000" dirty="0">
                <a:cs typeface="Arial"/>
              </a:rPr>
              <a:t>exercer un emploi rémunéré que les apprenants typiques et touchaient des revenus plus élevés. ​</a:t>
            </a:r>
          </a:p>
          <a:p>
            <a:pPr marL="171450" indent="-171450" rtl="0">
              <a:buFont typeface=""/>
              <a:buChar char="•"/>
            </a:pPr>
            <a:endParaRPr lang="en-US" sz="1000" dirty="0">
              <a:cs typeface="Arial"/>
            </a:endParaRPr>
          </a:p>
          <a:p>
            <a:pPr marL="171450" indent="-171450">
              <a:buFont typeface=""/>
              <a:buChar char="•"/>
            </a:pPr>
            <a:r>
              <a:rPr lang="fr-ca" sz="1000" dirty="0">
                <a:cs typeface="Arial"/>
              </a:rPr>
              <a:t>Les apprenants adultes étaient également plus susceptibles de percevoir des prestations d</a:t>
            </a:r>
            <a:r>
              <a:rPr lang="fr-CA" sz="1000" dirty="0">
                <a:cs typeface="Arial"/>
              </a:rPr>
              <a:t>’</a:t>
            </a:r>
            <a:r>
              <a:rPr lang="fr-ca" sz="1000" dirty="0">
                <a:cs typeface="Arial"/>
              </a:rPr>
              <a:t>assurance-emploi (AE) que les apprenants typiques aux études postsecondaires.</a:t>
            </a:r>
          </a:p>
          <a:p>
            <a:pPr marL="171450" indent="-171450" rtl="0">
              <a:buFont typeface=""/>
              <a:buChar char="•"/>
            </a:pPr>
            <a:endParaRPr lang="en-US" sz="1000" dirty="0">
              <a:cs typeface="Arial"/>
            </a:endParaRPr>
          </a:p>
          <a:p>
            <a:pPr marL="171450" indent="-171450">
              <a:buFont typeface=""/>
              <a:buChar char="•"/>
            </a:pPr>
            <a:r>
              <a:rPr lang="fr-ca" sz="1000" dirty="0">
                <a:cs typeface="Arial"/>
              </a:rPr>
              <a:t>Les apprenants adultes possédaient un niveau plus élevé de compétence en littératie et en numératie que les apprenants typiques aux études postsecondaires.​</a:t>
            </a:r>
          </a:p>
          <a:p>
            <a:pPr marL="171450" indent="-171450" rtl="0">
              <a:buFont typeface=""/>
              <a:buChar char="•"/>
            </a:pPr>
            <a:endParaRPr lang="en-US" sz="1000" dirty="0">
              <a:cs typeface="Arial"/>
            </a:endParaRPr>
          </a:p>
          <a:p>
            <a:pPr marL="171450" indent="-171450">
              <a:buFont typeface=""/>
              <a:buChar char="•"/>
            </a:pPr>
            <a:r>
              <a:rPr lang="fr-ca" sz="1000" u="sng" dirty="0">
                <a:cs typeface="Arial"/>
              </a:rPr>
              <a:t>La majorité des apprenants adultes étudiaient à temps partiel</a:t>
            </a:r>
            <a:r>
              <a:rPr lang="fr-ca" sz="1000" dirty="0">
                <a:cs typeface="Arial"/>
              </a:rPr>
              <a:t>. Néanmoins, bon nombre d’entre eux suivaient un programme d’études postsecondaires à temps plein. Comparés aux apprenants typiques, les apprenants adultes étaient moins susceptibles de suivre un programme universitaire menant à un diplôme ou à une licence.</a:t>
            </a:r>
          </a:p>
          <a:p>
            <a:pPr marL="171450" indent="-171450" rtl="0">
              <a:buFont typeface=""/>
              <a:buChar char="•"/>
            </a:pPr>
            <a:endParaRPr lang="en-US" sz="1000" dirty="0">
              <a:cs typeface="Arial"/>
            </a:endParaRPr>
          </a:p>
          <a:p>
            <a:pPr marL="360363" lvl="2" indent="-180975" rtl="0">
              <a:buFont typeface="Wingdings"/>
              <a:buChar char="§"/>
            </a:pPr>
            <a:r>
              <a:rPr lang="fr-ca" sz="1000" dirty="0">
                <a:cs typeface="Arial"/>
              </a:rPr>
              <a:t>Cette tendance est probablement liée à la constatation que la moitié des apprenants adultes avaient déjà terminé un programme universitaire au départ.</a:t>
            </a:r>
          </a:p>
        </p:txBody>
      </p:sp>
    </p:spTree>
    <p:extLst>
      <p:ext uri="{BB962C8B-B14F-4D97-AF65-F5344CB8AC3E}">
        <p14:creationId xmlns:p14="http://schemas.microsoft.com/office/powerpoint/2010/main" val="12226552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3DCCA5-03FB-FEA0-CE81-BA61926B915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DD673D4-A0AE-011B-B743-498172D74C73}"/>
              </a:ext>
            </a:extLst>
          </p:cNvPr>
          <p:cNvSpPr>
            <a:spLocks noGrp="1"/>
          </p:cNvSpPr>
          <p:nvPr>
            <p:ph type="title"/>
            <p:custDataLst>
              <p:tags r:id="rId1"/>
            </p:custDataLst>
          </p:nvPr>
        </p:nvSpPr>
        <p:spPr>
          <a:xfrm>
            <a:off x="473007" y="353406"/>
            <a:ext cx="8113432" cy="462797"/>
          </a:xfrm>
        </p:spPr>
        <p:txBody>
          <a:bodyPr rtlCol="0">
            <a:noAutofit/>
          </a:bodyPr>
          <a:lstStyle/>
          <a:p>
            <a:pPr rtl="0"/>
            <a:r>
              <a:rPr lang="fr-ca" sz="1500" dirty="0"/>
              <a:t>Le Canada connaît une pénurie de main-d’œuvre qui devrait se poursuivre de moyen à long terme</a:t>
            </a:r>
            <a:endParaRPr lang="en-US" sz="1500" dirty="0"/>
          </a:p>
        </p:txBody>
      </p:sp>
      <p:sp>
        <p:nvSpPr>
          <p:cNvPr id="5" name="Slide Number Placeholder 4">
            <a:extLst>
              <a:ext uri="{FF2B5EF4-FFF2-40B4-BE49-F238E27FC236}">
                <a16:creationId xmlns:a16="http://schemas.microsoft.com/office/drawing/2014/main" id="{E5191818-DD1D-E15C-AEBA-ADA83B25F7C3}"/>
              </a:ext>
            </a:extLst>
          </p:cNvPr>
          <p:cNvSpPr>
            <a:spLocks noGrp="1"/>
          </p:cNvSpPr>
          <p:nvPr>
            <p:ph type="sldNum" sz="quarter" idx="12"/>
            <p:custDataLst>
              <p:tags r:id="rId2"/>
            </p:custDataLst>
          </p:nvPr>
        </p:nvSpPr>
        <p:spPr>
          <a:xfrm>
            <a:off x="7366365" y="4834020"/>
            <a:ext cx="279362" cy="159993"/>
          </a:xfrm>
        </p:spPr>
        <p:txBody>
          <a:bodyPr rtlCol="0"/>
          <a:lstStyle/>
          <a:p>
            <a:pPr rtl="0"/>
            <a:fld id="{2E86C063-E22E-2E4C-A523-54089486E38F}" type="slidenum">
              <a:rPr lang="en-US" smtClean="0"/>
              <a:t>4</a:t>
            </a:fld>
            <a:endParaRPr lang="en-US" dirty="0"/>
          </a:p>
        </p:txBody>
      </p:sp>
      <p:sp>
        <p:nvSpPr>
          <p:cNvPr id="20" name="TextBox 19">
            <a:extLst>
              <a:ext uri="{FF2B5EF4-FFF2-40B4-BE49-F238E27FC236}">
                <a16:creationId xmlns:a16="http://schemas.microsoft.com/office/drawing/2014/main" id="{71A6FF86-1604-0FE1-B169-214E9AEFB65A}"/>
              </a:ext>
            </a:extLst>
          </p:cNvPr>
          <p:cNvSpPr txBox="1"/>
          <p:nvPr>
            <p:custDataLst>
              <p:tags r:id="rId3"/>
            </p:custDataLst>
          </p:nvPr>
        </p:nvSpPr>
        <p:spPr>
          <a:xfrm>
            <a:off x="415856" y="4811418"/>
            <a:ext cx="6710501" cy="276999"/>
          </a:xfrm>
          <a:prstGeom prst="rect">
            <a:avLst/>
          </a:prstGeom>
          <a:noFill/>
        </p:spPr>
        <p:txBody>
          <a:bodyPr wrap="square" rtlCol="0">
            <a:spAutoFit/>
          </a:bodyPr>
          <a:lstStyle/>
          <a:p>
            <a:pPr rtl="0"/>
            <a:r>
              <a:rPr lang="fr-ca" sz="600" dirty="0">
                <a:latin typeface="Arial" panose="020B0604020202020204" pitchFamily="34" charset="0"/>
                <a:cs typeface="Arial" panose="020B0604020202020204" pitchFamily="34" charset="0"/>
              </a:rPr>
              <a:t>Sources : Système de projection des professions au Canada d’EDSC, Sommaires des résultats (2024-2033). </a:t>
            </a:r>
          </a:p>
          <a:p>
            <a:pPr rtl="0"/>
            <a:r>
              <a:rPr lang="fr-ca" sz="600" dirty="0">
                <a:latin typeface="Arial" panose="020B0604020202020204" pitchFamily="34" charset="0"/>
                <a:cs typeface="Arial" panose="020B0604020202020204" pitchFamily="34" charset="0"/>
              </a:rPr>
              <a:t>*Les comparaisons directes entre le SPPC de 2024 et les exercices précédents du SPPC doivent être effectuées avec prudence compte tenu des changements apportés à la méthodologie ainsi qu’au remaniement du système de CNP (version de 2021). </a:t>
            </a:r>
          </a:p>
        </p:txBody>
      </p:sp>
      <p:sp>
        <p:nvSpPr>
          <p:cNvPr id="3" name="TextBox 2">
            <a:extLst>
              <a:ext uri="{FF2B5EF4-FFF2-40B4-BE49-F238E27FC236}">
                <a16:creationId xmlns:a16="http://schemas.microsoft.com/office/drawing/2014/main" id="{D7B92F62-D070-0FE3-8F89-2245FFA743DA}"/>
              </a:ext>
            </a:extLst>
          </p:cNvPr>
          <p:cNvSpPr txBox="1"/>
          <p:nvPr>
            <p:custDataLst>
              <p:tags r:id="rId4"/>
            </p:custDataLst>
          </p:nvPr>
        </p:nvSpPr>
        <p:spPr>
          <a:xfrm>
            <a:off x="473007" y="920204"/>
            <a:ext cx="4990166" cy="3740576"/>
          </a:xfrm>
          <a:prstGeom prst="rect">
            <a:avLst/>
          </a:prstGeom>
          <a:solidFill>
            <a:schemeClr val="accent2">
              <a:lumMod val="20000"/>
              <a:lumOff val="80000"/>
            </a:schemeClr>
          </a:solidFill>
        </p:spPr>
        <p:txBody>
          <a:bodyPr wrap="square" lIns="68580" tIns="34290" rIns="68580" bIns="34290" rtlCol="0" anchor="t">
            <a:spAutoFit/>
          </a:bodyPr>
          <a:lstStyle/>
          <a:p>
            <a:pPr rtl="0"/>
            <a:endParaRPr lang="en-CA" sz="600" b="1" dirty="0">
              <a:latin typeface="+mj-lt"/>
            </a:endParaRPr>
          </a:p>
          <a:p>
            <a:pPr rtl="0"/>
            <a:r>
              <a:rPr lang="fr-ca" sz="1013" b="1" dirty="0">
                <a:latin typeface="+mj-lt"/>
              </a:rPr>
              <a:t>Perspectives pour la période de prévision 2024-2033 :</a:t>
            </a:r>
            <a:endParaRPr lang="en-CA" sz="1013" b="1" dirty="0">
              <a:latin typeface="+mj-lt"/>
              <a:cs typeface="Arial"/>
            </a:endParaRPr>
          </a:p>
          <a:p>
            <a:pPr rtl="0">
              <a:lnSpc>
                <a:spcPct val="125000"/>
              </a:lnSpc>
            </a:pPr>
            <a:endParaRPr lang="en-CA" sz="750" dirty="0"/>
          </a:p>
          <a:p>
            <a:pPr marL="214313" indent="-214313" rtl="0">
              <a:buFont typeface="Arial" panose="020B0604020202020204" pitchFamily="34" charset="0"/>
              <a:buChar char="•"/>
            </a:pPr>
            <a:r>
              <a:rPr lang="fr-ca" sz="1013" dirty="0">
                <a:latin typeface="Arial"/>
                <a:cs typeface="Arial"/>
              </a:rPr>
              <a:t>On prévoit qu’il y aura </a:t>
            </a:r>
            <a:r>
              <a:rPr lang="fr-CA" sz="1013" b="1" dirty="0">
                <a:latin typeface="Arial"/>
                <a:cs typeface="Arial"/>
              </a:rPr>
              <a:t>8,1 millions</a:t>
            </a:r>
            <a:r>
              <a:rPr lang="fr-ca" sz="1013" b="1" dirty="0">
                <a:latin typeface="Arial"/>
                <a:cs typeface="Arial"/>
              </a:rPr>
              <a:t> de postes à doter</a:t>
            </a:r>
            <a:r>
              <a:rPr lang="fr-ca" sz="1013" dirty="0">
                <a:latin typeface="Arial"/>
                <a:cs typeface="Arial"/>
              </a:rPr>
              <a:t>, tandis que </a:t>
            </a:r>
            <a:r>
              <a:rPr lang="fr-CA" sz="1013" b="1" dirty="0">
                <a:latin typeface="Arial"/>
                <a:cs typeface="Arial"/>
              </a:rPr>
              <a:t>8,2 millions</a:t>
            </a:r>
            <a:r>
              <a:rPr lang="fr-ca" sz="1013" b="1" dirty="0">
                <a:latin typeface="Arial"/>
                <a:cs typeface="Arial"/>
              </a:rPr>
              <a:t> de demandeurs d</a:t>
            </a:r>
            <a:r>
              <a:rPr lang="fr-CA" sz="1013" b="1" dirty="0">
                <a:latin typeface="Arial"/>
                <a:cs typeface="Arial"/>
              </a:rPr>
              <a:t>’</a:t>
            </a:r>
            <a:r>
              <a:rPr lang="fr-ca" sz="1013" b="1" dirty="0">
                <a:latin typeface="Arial"/>
                <a:cs typeface="Arial"/>
              </a:rPr>
              <a:t>emploi </a:t>
            </a:r>
            <a:r>
              <a:rPr lang="fr-ca" sz="1013" dirty="0">
                <a:latin typeface="Arial"/>
                <a:cs typeface="Arial"/>
              </a:rPr>
              <a:t>(p. ex. finissants, immigrants) devraient entrer sur le marché du travail au cours de cette période.</a:t>
            </a:r>
            <a:endParaRPr lang="en-CA" sz="1013" dirty="0">
              <a:latin typeface="Arial"/>
              <a:cs typeface="Arial"/>
            </a:endParaRPr>
          </a:p>
          <a:p>
            <a:pPr rtl="0"/>
            <a:endParaRPr lang="en-CA" sz="450" dirty="0">
              <a:latin typeface="Arial"/>
              <a:cs typeface="Arial"/>
            </a:endParaRPr>
          </a:p>
          <a:p>
            <a:pPr marL="557213" lvl="1" indent="-214313" rtl="0">
              <a:buFont typeface="Wingdings" panose="05000000000000000000" pitchFamily="2" charset="2"/>
              <a:buChar char="v"/>
            </a:pPr>
            <a:r>
              <a:rPr lang="fr-ca" sz="1013" dirty="0">
                <a:latin typeface="Arial"/>
                <a:cs typeface="Arial"/>
              </a:rPr>
              <a:t>Un grand nombre des pénuries actuelles devraient se poursuivre en raison des lacunes en matière de compétences et d’autres facteurs.</a:t>
            </a:r>
            <a:endParaRPr lang="en-CA" sz="1013" dirty="0">
              <a:latin typeface="Arial" panose="020B0604020202020204" pitchFamily="34" charset="0"/>
              <a:cs typeface="Arial" panose="020B0604020202020204" pitchFamily="34" charset="0"/>
            </a:endParaRPr>
          </a:p>
          <a:p>
            <a:pPr lvl="1" rtl="0"/>
            <a:endParaRPr lang="en-CA" sz="600" dirty="0">
              <a:latin typeface="Arial"/>
              <a:cs typeface="Arial"/>
            </a:endParaRPr>
          </a:p>
          <a:p>
            <a:pPr marL="557213" lvl="1" indent="-214313" rtl="0">
              <a:buFont typeface="Wingdings" panose="05000000000000000000" pitchFamily="2" charset="2"/>
              <a:buChar char="v"/>
            </a:pPr>
            <a:r>
              <a:rPr lang="fr-ca" sz="1013" dirty="0">
                <a:latin typeface="Arial"/>
                <a:cs typeface="Arial"/>
              </a:rPr>
              <a:t>On s’attend à ce que 68</a:t>
            </a:r>
            <a:r>
              <a:rPr lang="fr-CA" sz="1013" dirty="0">
                <a:latin typeface="Arial"/>
                <a:cs typeface="Arial"/>
              </a:rPr>
              <a:t> </a:t>
            </a:r>
            <a:r>
              <a:rPr lang="fr-ca" sz="1013" dirty="0">
                <a:latin typeface="Arial"/>
                <a:cs typeface="Arial"/>
              </a:rPr>
              <a:t>% des offres d’emploi prévues soient des demandes de remplacement, principalement pour des départs à la retraite.</a:t>
            </a:r>
            <a:endParaRPr lang="en-CA" sz="1013" dirty="0">
              <a:latin typeface="Arial" panose="020B0604020202020204" pitchFamily="34" charset="0"/>
              <a:cs typeface="Arial" panose="020B0604020202020204" pitchFamily="34" charset="0"/>
            </a:endParaRPr>
          </a:p>
          <a:p>
            <a:pPr marL="214313" indent="-214313" rtl="0">
              <a:buFont typeface="Arial" panose="020B0604020202020204" pitchFamily="34" charset="0"/>
              <a:buChar char="•"/>
            </a:pPr>
            <a:endParaRPr lang="en-CA" sz="975" dirty="0">
              <a:latin typeface="Arial" panose="020B0604020202020204" pitchFamily="34" charset="0"/>
              <a:cs typeface="Arial" panose="020B0604020202020204" pitchFamily="34" charset="0"/>
            </a:endParaRPr>
          </a:p>
          <a:p>
            <a:pPr marL="214313" indent="-214313" rtl="0">
              <a:buFont typeface="Arial" panose="020B0604020202020204" pitchFamily="34" charset="0"/>
              <a:buChar char="•"/>
            </a:pPr>
            <a:r>
              <a:rPr lang="fr-ca" sz="1013" b="1" dirty="0"/>
              <a:t>À long terme, 103</a:t>
            </a:r>
            <a:r>
              <a:rPr lang="fr-CA" sz="1013" b="1" dirty="0"/>
              <a:t> </a:t>
            </a:r>
            <a:r>
              <a:rPr lang="fr-ca" sz="1013" b="1" dirty="0"/>
              <a:t>professions sur 485 </a:t>
            </a:r>
            <a:r>
              <a:rPr lang="fr-ca" sz="1013" dirty="0"/>
              <a:t>risquent de connaître une pénurie, y compris :</a:t>
            </a:r>
            <a:endParaRPr lang="en-CA" sz="1013" dirty="0">
              <a:cs typeface="Arial"/>
            </a:endParaRPr>
          </a:p>
          <a:p>
            <a:pPr rtl="0"/>
            <a:endParaRPr lang="en-CA" sz="450" dirty="0"/>
          </a:p>
          <a:p>
            <a:pPr marL="557213" lvl="1" indent="-214313" rtl="0">
              <a:buFont typeface="Wingdings" panose="05000000000000000000" pitchFamily="2" charset="2"/>
              <a:buChar char="v"/>
            </a:pPr>
            <a:r>
              <a:rPr lang="fr-ca" sz="1013" dirty="0"/>
              <a:t>34 professions liées à la santé, ce qui inclut les médecins, les infirmières et les dentistes</a:t>
            </a:r>
            <a:r>
              <a:rPr lang="fr-ca" sz="1050" dirty="0"/>
              <a:t>.</a:t>
            </a:r>
            <a:endParaRPr lang="en-CA" sz="1050" dirty="0">
              <a:cs typeface="Arial"/>
            </a:endParaRPr>
          </a:p>
          <a:p>
            <a:pPr marL="557213" lvl="1" indent="-214313" rtl="0">
              <a:buFont typeface="Wingdings" panose="05000000000000000000" pitchFamily="2" charset="2"/>
              <a:buChar char="v"/>
            </a:pPr>
            <a:endParaRPr lang="en-CA" sz="600" dirty="0"/>
          </a:p>
          <a:p>
            <a:pPr marL="557213" lvl="1" indent="-214313" rtl="0">
              <a:buFont typeface="Wingdings" panose="05000000000000000000" pitchFamily="2" charset="2"/>
              <a:buChar char="v"/>
            </a:pPr>
            <a:r>
              <a:rPr lang="fr-ca" sz="1013" dirty="0"/>
              <a:t>28 métiers spécialisés dans le secteur de la construction, </a:t>
            </a:r>
            <a:r>
              <a:rPr lang="fr-CA" sz="1013" dirty="0"/>
              <a:t>par exemple,</a:t>
            </a:r>
            <a:r>
              <a:rPr lang="fr-ca" sz="1013" dirty="0"/>
              <a:t> les charpentiers, les électriciens et les gestionnaires de la construction et de la rénovation domiciliaires.</a:t>
            </a:r>
            <a:endParaRPr lang="en-CA" sz="1013" dirty="0">
              <a:cs typeface="Arial"/>
            </a:endParaRPr>
          </a:p>
          <a:p>
            <a:pPr lvl="1" rtl="0"/>
            <a:endParaRPr lang="en-CA" sz="975" dirty="0">
              <a:latin typeface="Arial" panose="020B0604020202020204" pitchFamily="34" charset="0"/>
              <a:cs typeface="Arial" panose="020B0604020202020204" pitchFamily="34" charset="0"/>
            </a:endParaRPr>
          </a:p>
          <a:p>
            <a:pPr marL="214313" lvl="1" indent="-214313" rtl="0">
              <a:buFont typeface="Arial" panose="020B0604020202020204" pitchFamily="34" charset="0"/>
              <a:buChar char="•"/>
            </a:pPr>
            <a:r>
              <a:rPr lang="fr-ca" sz="1013" b="1" dirty="0">
                <a:latin typeface="Arial"/>
                <a:cs typeface="Arial"/>
              </a:rPr>
              <a:t>Les trois quarts de toutes les possibilités d’emploi prévues</a:t>
            </a:r>
            <a:r>
              <a:rPr lang="fr-ca" sz="1013" dirty="0">
                <a:latin typeface="Arial"/>
                <a:cs typeface="Arial"/>
              </a:rPr>
              <a:t> concernent des professions qui nécessitent habituellement au minimum des études postsecondaires ou des postes de gestion.</a:t>
            </a:r>
          </a:p>
        </p:txBody>
      </p:sp>
      <p:sp>
        <p:nvSpPr>
          <p:cNvPr id="8" name="TextBox 7">
            <a:extLst>
              <a:ext uri="{FF2B5EF4-FFF2-40B4-BE49-F238E27FC236}">
                <a16:creationId xmlns:a16="http://schemas.microsoft.com/office/drawing/2014/main" id="{E7F60971-1F37-409B-981E-837722A75C72}"/>
              </a:ext>
            </a:extLst>
          </p:cNvPr>
          <p:cNvSpPr txBox="1"/>
          <p:nvPr>
            <p:custDataLst>
              <p:tags r:id="rId5"/>
            </p:custDataLst>
          </p:nvPr>
        </p:nvSpPr>
        <p:spPr>
          <a:xfrm>
            <a:off x="5744308" y="4288850"/>
            <a:ext cx="2769496" cy="276999"/>
          </a:xfrm>
          <a:prstGeom prst="rect">
            <a:avLst/>
          </a:prstGeom>
          <a:noFill/>
        </p:spPr>
        <p:txBody>
          <a:bodyPr wrap="square" rtlCol="0">
            <a:spAutoFit/>
          </a:bodyPr>
          <a:lstStyle/>
          <a:p>
            <a:pPr rtl="0"/>
            <a:r>
              <a:rPr lang="fr-ca" sz="600" dirty="0">
                <a:latin typeface="Arial" panose="020B0604020202020204" pitchFamily="34" charset="0"/>
                <a:cs typeface="Arial" panose="020B0604020202020204" pitchFamily="34" charset="0"/>
              </a:rPr>
              <a:t>Source : Système de projection des professions au Canada (SPPC), 2024 (EDSC)</a:t>
            </a:r>
          </a:p>
        </p:txBody>
      </p:sp>
      <p:graphicFrame>
        <p:nvGraphicFramePr>
          <p:cNvPr id="7" name="Chart 6">
            <a:extLst>
              <a:ext uri="{FF2B5EF4-FFF2-40B4-BE49-F238E27FC236}">
                <a16:creationId xmlns:a16="http://schemas.microsoft.com/office/drawing/2014/main" id="{82B75C4D-97AB-EAD0-41E3-B873B4F19C32}"/>
              </a:ext>
            </a:extLst>
          </p:cNvPr>
          <p:cNvGraphicFramePr>
            <a:graphicFrameLocks/>
          </p:cNvGraphicFramePr>
          <p:nvPr>
            <p:custDataLst>
              <p:tags r:id="rId6"/>
            </p:custDataLst>
          </p:nvPr>
        </p:nvGraphicFramePr>
        <p:xfrm>
          <a:off x="5477720" y="1136259"/>
          <a:ext cx="3021537" cy="3152591"/>
        </p:xfrm>
        <a:graphic>
          <a:graphicData uri="http://schemas.openxmlformats.org/drawingml/2006/chart">
            <c:chart xmlns:c="http://schemas.openxmlformats.org/drawingml/2006/chart" xmlns:r="http://schemas.openxmlformats.org/officeDocument/2006/relationships" r:id="rId9"/>
          </a:graphicData>
        </a:graphic>
      </p:graphicFrame>
    </p:spTree>
    <p:extLst>
      <p:ext uri="{BB962C8B-B14F-4D97-AF65-F5344CB8AC3E}">
        <p14:creationId xmlns:p14="http://schemas.microsoft.com/office/powerpoint/2010/main" val="41976067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95A6DAC4-9C3F-0568-8CD6-345F2407E5CB}"/>
              </a:ext>
            </a:extLst>
          </p:cNvPr>
          <p:cNvSpPr/>
          <p:nvPr>
            <p:custDataLst>
              <p:tags r:id="rId1"/>
            </p:custDataLst>
          </p:nvPr>
        </p:nvSpPr>
        <p:spPr>
          <a:xfrm>
            <a:off x="1023199" y="976653"/>
            <a:ext cx="1851242" cy="530190"/>
          </a:xfrm>
          <a:prstGeom prst="rect">
            <a:avLst/>
          </a:prstGeom>
          <a:solidFill>
            <a:schemeClr val="accent2">
              <a:lumMod val="60000"/>
              <a:lumOff val="40000"/>
            </a:schemeClr>
          </a:solidFill>
          <a:ln w="28575">
            <a:solidFill>
              <a:schemeClr val="accent2">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n-CA" sz="1350" dirty="0"/>
          </a:p>
        </p:txBody>
      </p:sp>
      <p:sp>
        <p:nvSpPr>
          <p:cNvPr id="12" name="Rectangle 11">
            <a:extLst>
              <a:ext uri="{FF2B5EF4-FFF2-40B4-BE49-F238E27FC236}">
                <a16:creationId xmlns:a16="http://schemas.microsoft.com/office/drawing/2014/main" id="{21F4036F-7758-3E8C-C4D8-D59013731F1B}"/>
              </a:ext>
            </a:extLst>
          </p:cNvPr>
          <p:cNvSpPr/>
          <p:nvPr>
            <p:custDataLst>
              <p:tags r:id="rId2"/>
            </p:custDataLst>
          </p:nvPr>
        </p:nvSpPr>
        <p:spPr>
          <a:xfrm>
            <a:off x="4953579" y="969582"/>
            <a:ext cx="1765559" cy="570398"/>
          </a:xfrm>
          <a:prstGeom prst="rect">
            <a:avLst/>
          </a:prstGeom>
          <a:solidFill>
            <a:schemeClr val="accent4">
              <a:lumMod val="40000"/>
              <a:lumOff val="60000"/>
            </a:schemeClr>
          </a:solidFill>
          <a:ln w="28575">
            <a:solidFill>
              <a:schemeClr val="accent4">
                <a:lumMod val="40000"/>
                <a:lumOff val="6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n-CA" sz="1350" dirty="0"/>
          </a:p>
        </p:txBody>
      </p:sp>
      <p:sp>
        <p:nvSpPr>
          <p:cNvPr id="14" name="Rectangle 13">
            <a:extLst>
              <a:ext uri="{FF2B5EF4-FFF2-40B4-BE49-F238E27FC236}">
                <a16:creationId xmlns:a16="http://schemas.microsoft.com/office/drawing/2014/main" id="{B0C64A50-19B2-C3A0-13C6-B5872FCDA75E}"/>
              </a:ext>
            </a:extLst>
          </p:cNvPr>
          <p:cNvSpPr/>
          <p:nvPr>
            <p:custDataLst>
              <p:tags r:id="rId3"/>
            </p:custDataLst>
          </p:nvPr>
        </p:nvSpPr>
        <p:spPr>
          <a:xfrm>
            <a:off x="6827465" y="967853"/>
            <a:ext cx="2058052" cy="517037"/>
          </a:xfrm>
          <a:prstGeom prst="rect">
            <a:avLst/>
          </a:prstGeom>
          <a:solidFill>
            <a:schemeClr val="bg2">
              <a:lumMod val="60000"/>
              <a:lumOff val="40000"/>
            </a:schemeClr>
          </a:solidFill>
          <a:ln w="28575">
            <a:solidFill>
              <a:schemeClr val="bg2">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n-CA" sz="1350" dirty="0"/>
          </a:p>
        </p:txBody>
      </p:sp>
      <p:sp>
        <p:nvSpPr>
          <p:cNvPr id="11" name="Rectangle 10">
            <a:extLst>
              <a:ext uri="{FF2B5EF4-FFF2-40B4-BE49-F238E27FC236}">
                <a16:creationId xmlns:a16="http://schemas.microsoft.com/office/drawing/2014/main" id="{38CC8661-8D32-E01C-DDD9-606690A2B9D7}"/>
              </a:ext>
            </a:extLst>
          </p:cNvPr>
          <p:cNvSpPr/>
          <p:nvPr>
            <p:custDataLst>
              <p:tags r:id="rId4"/>
            </p:custDataLst>
          </p:nvPr>
        </p:nvSpPr>
        <p:spPr>
          <a:xfrm>
            <a:off x="2992527" y="976653"/>
            <a:ext cx="1851242" cy="523119"/>
          </a:xfrm>
          <a:prstGeom prst="rect">
            <a:avLst/>
          </a:prstGeom>
          <a:solidFill>
            <a:schemeClr val="accent1">
              <a:lumMod val="20000"/>
              <a:lumOff val="80000"/>
            </a:schemeClr>
          </a:solidFill>
          <a:ln w="28575">
            <a:solidFill>
              <a:schemeClr val="accent1">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n-CA" sz="1350" dirty="0"/>
          </a:p>
        </p:txBody>
      </p:sp>
      <p:sp>
        <p:nvSpPr>
          <p:cNvPr id="3" name="Slide Number Placeholder 2"/>
          <p:cNvSpPr>
            <a:spLocks noGrp="1"/>
          </p:cNvSpPr>
          <p:nvPr>
            <p:ph type="sldNum" sz="quarter" idx="12"/>
            <p:custDataLst>
              <p:tags r:id="rId5"/>
            </p:custDataLst>
          </p:nvPr>
        </p:nvSpPr>
        <p:spPr/>
        <p:txBody>
          <a:bodyPr rtlCol="0"/>
          <a:lstStyle/>
          <a:p>
            <a:pPr rtl="0"/>
            <a:fld id="{2E86C063-E22E-2E4C-A523-54089486E38F}" type="slidenum">
              <a:rPr lang="en-US" smtClean="0"/>
              <a:t>5</a:t>
            </a:fld>
            <a:endParaRPr lang="en-US" dirty="0"/>
          </a:p>
        </p:txBody>
      </p:sp>
      <p:grpSp>
        <p:nvGrpSpPr>
          <p:cNvPr id="38" name="Group 37">
            <a:extLst>
              <a:ext uri="{FF2B5EF4-FFF2-40B4-BE49-F238E27FC236}">
                <a16:creationId xmlns:a16="http://schemas.microsoft.com/office/drawing/2014/main" id="{F1D554F7-B354-4C86-A148-B7CA255FE6EF}"/>
              </a:ext>
            </a:extLst>
          </p:cNvPr>
          <p:cNvGrpSpPr/>
          <p:nvPr>
            <p:custDataLst>
              <p:tags r:id="rId6"/>
            </p:custDataLst>
          </p:nvPr>
        </p:nvGrpSpPr>
        <p:grpSpPr>
          <a:xfrm>
            <a:off x="1185015" y="1061987"/>
            <a:ext cx="517064" cy="352451"/>
            <a:chOff x="0" y="0"/>
            <a:chExt cx="2548431" cy="1752598"/>
          </a:xfrm>
        </p:grpSpPr>
        <p:pic>
          <p:nvPicPr>
            <p:cNvPr id="39" name="Picture 38">
              <a:extLst>
                <a:ext uri="{FF2B5EF4-FFF2-40B4-BE49-F238E27FC236}">
                  <a16:creationId xmlns:a16="http://schemas.microsoft.com/office/drawing/2014/main" id="{0D943603-67D3-4330-A869-923EB805CBE9}"/>
                </a:ext>
              </a:extLst>
            </p:cNvPr>
            <p:cNvPicPr>
              <a:picLocks noChangeAspect="1"/>
            </p:cNvPicPr>
            <p:nvPr/>
          </p:nvPicPr>
          <p:blipFill rotWithShape="1">
            <a:blip r:embed="rId36" cstate="print">
              <a:extLst>
                <a:ext uri="{28A0092B-C50C-407E-A947-70E740481C1C}">
                  <a14:useLocalDpi xmlns:a14="http://schemas.microsoft.com/office/drawing/2010/main" val="0"/>
                </a:ext>
              </a:extLst>
            </a:blip>
            <a:srcRect t="23982"/>
            <a:stretch/>
          </p:blipFill>
          <p:spPr>
            <a:xfrm>
              <a:off x="256061" y="613989"/>
              <a:ext cx="2055360" cy="1138609"/>
            </a:xfrm>
            <a:prstGeom prst="rect">
              <a:avLst/>
            </a:prstGeom>
          </p:spPr>
        </p:pic>
        <p:pic>
          <p:nvPicPr>
            <p:cNvPr id="40" name="Picture 39">
              <a:extLst>
                <a:ext uri="{FF2B5EF4-FFF2-40B4-BE49-F238E27FC236}">
                  <a16:creationId xmlns:a16="http://schemas.microsoft.com/office/drawing/2014/main" id="{040FE467-51DA-472B-8222-65B10FB97033}"/>
                </a:ext>
              </a:extLst>
            </p:cNvPr>
            <p:cNvPicPr>
              <a:picLocks noChangeAspect="1"/>
            </p:cNvPicPr>
            <p:nvPr/>
          </p:nvPicPr>
          <p:blipFill rotWithShape="1">
            <a:blip r:embed="rId37" cstate="print">
              <a:extLst>
                <a:ext uri="{28A0092B-C50C-407E-A947-70E740481C1C}">
                  <a14:useLocalDpi xmlns:a14="http://schemas.microsoft.com/office/drawing/2010/main" val="0"/>
                </a:ext>
              </a:extLst>
            </a:blip>
            <a:srcRect b="74958"/>
            <a:stretch/>
          </p:blipFill>
          <p:spPr>
            <a:xfrm>
              <a:off x="0" y="0"/>
              <a:ext cx="2548431" cy="638174"/>
            </a:xfrm>
            <a:prstGeom prst="rect">
              <a:avLst/>
            </a:prstGeom>
          </p:spPr>
        </p:pic>
      </p:grpSp>
      <p:pic>
        <p:nvPicPr>
          <p:cNvPr id="41" name="Picture 40">
            <a:extLst>
              <a:ext uri="{FF2B5EF4-FFF2-40B4-BE49-F238E27FC236}">
                <a16:creationId xmlns:a16="http://schemas.microsoft.com/office/drawing/2014/main" id="{82BC1670-15A0-4356-80D2-3715B0F1B467}"/>
              </a:ext>
            </a:extLst>
          </p:cNvPr>
          <p:cNvPicPr/>
          <p:nvPr>
            <p:custDataLst>
              <p:tags r:id="rId7"/>
            </p:custDataLst>
          </p:nvPr>
        </p:nvPicPr>
        <p:blipFill>
          <a:blip r:embed="rId38" cstate="print">
            <a:extLst>
              <a:ext uri="{BEBA8EAE-BF5A-486C-A8C5-ECC9F3942E4B}">
                <a14:imgProps xmlns:a14="http://schemas.microsoft.com/office/drawing/2010/main">
                  <a14:imgLayer r:embed="rId39">
                    <a14:imgEffect>
                      <a14:brightnessContrast bright="-100000" contrast="40000"/>
                    </a14:imgEffect>
                  </a14:imgLayer>
                </a14:imgProps>
              </a:ext>
              <a:ext uri="{28A0092B-C50C-407E-A947-70E740481C1C}">
                <a14:useLocalDpi xmlns:a14="http://schemas.microsoft.com/office/drawing/2010/main" val="0"/>
              </a:ext>
            </a:extLst>
          </a:blip>
          <a:stretch>
            <a:fillRect/>
          </a:stretch>
        </p:blipFill>
        <p:spPr>
          <a:xfrm>
            <a:off x="2989844" y="1081587"/>
            <a:ext cx="300459" cy="289569"/>
          </a:xfrm>
          <a:prstGeom prst="rect">
            <a:avLst/>
          </a:prstGeom>
        </p:spPr>
      </p:pic>
      <p:pic>
        <p:nvPicPr>
          <p:cNvPr id="42" name="Picture 41">
            <a:extLst>
              <a:ext uri="{FF2B5EF4-FFF2-40B4-BE49-F238E27FC236}">
                <a16:creationId xmlns:a16="http://schemas.microsoft.com/office/drawing/2014/main" id="{52725925-E630-47F4-880B-5A5855D2DA91}"/>
              </a:ext>
            </a:extLst>
          </p:cNvPr>
          <p:cNvPicPr/>
          <p:nvPr>
            <p:custDataLst>
              <p:tags r:id="rId8"/>
            </p:custDataLst>
          </p:nvPr>
        </p:nvPicPr>
        <p:blipFill>
          <a:blip r:embed="rId40" cstate="print">
            <a:extLst>
              <a:ext uri="{28A0092B-C50C-407E-A947-70E740481C1C}">
                <a14:useLocalDpi xmlns:a14="http://schemas.microsoft.com/office/drawing/2010/main" val="0"/>
              </a:ext>
            </a:extLst>
          </a:blip>
          <a:stretch>
            <a:fillRect/>
          </a:stretch>
        </p:blipFill>
        <p:spPr>
          <a:xfrm>
            <a:off x="4952097" y="1021650"/>
            <a:ext cx="451726" cy="423360"/>
          </a:xfrm>
          <a:prstGeom prst="rect">
            <a:avLst/>
          </a:prstGeom>
        </p:spPr>
      </p:pic>
      <p:sp>
        <p:nvSpPr>
          <p:cNvPr id="43" name="Text Box 35">
            <a:extLst>
              <a:ext uri="{FF2B5EF4-FFF2-40B4-BE49-F238E27FC236}">
                <a16:creationId xmlns:a16="http://schemas.microsoft.com/office/drawing/2014/main" id="{4C8C3990-B371-4D1E-96DE-31235E19538A}"/>
              </a:ext>
            </a:extLst>
          </p:cNvPr>
          <p:cNvSpPr txBox="1"/>
          <p:nvPr>
            <p:custDataLst>
              <p:tags r:id="rId9"/>
            </p:custDataLst>
          </p:nvPr>
        </p:nvSpPr>
        <p:spPr>
          <a:xfrm>
            <a:off x="1676327" y="1031082"/>
            <a:ext cx="1518575" cy="491926"/>
          </a:xfrm>
          <a:prstGeom prst="rect">
            <a:avLst/>
          </a:prstGeom>
          <a:noFill/>
          <a:ln w="6350">
            <a:noFill/>
          </a:ln>
        </p:spPr>
        <p:txBody>
          <a:bodyPr rot="0" spcFirstLastPara="0" vert="horz" wrap="square" lIns="68580" tIns="34290" rIns="68580" bIns="34290" numCol="1" spcCol="0" rtlCol="0" fromWordArt="0" anchor="t" anchorCtr="0" forceAA="0" compatLnSpc="1">
            <a:prstTxWarp prst="textNoShape">
              <a:avLst/>
            </a:prstTxWarp>
            <a:noAutofit/>
          </a:bodyPr>
          <a:lstStyle/>
          <a:p>
            <a:pPr rtl="0"/>
            <a:r>
              <a:rPr lang="fr-ca" sz="1050" b="1" dirty="0">
                <a:latin typeface="Arial" panose="020B0604020202020204" pitchFamily="34" charset="0"/>
                <a:ea typeface="Times New Roman" panose="02020603050405020304" pitchFamily="18" charset="0"/>
              </a:rPr>
              <a:t>Changements démographiques</a:t>
            </a:r>
            <a:endParaRPr lang="en-CA" sz="1050" dirty="0">
              <a:latin typeface="Times New Roman" panose="02020603050405020304" pitchFamily="18" charset="0"/>
              <a:ea typeface="Times New Roman" panose="02020603050405020304" pitchFamily="18" charset="0"/>
            </a:endParaRPr>
          </a:p>
        </p:txBody>
      </p:sp>
      <p:sp>
        <p:nvSpPr>
          <p:cNvPr id="44" name="Text Box 36">
            <a:extLst>
              <a:ext uri="{FF2B5EF4-FFF2-40B4-BE49-F238E27FC236}">
                <a16:creationId xmlns:a16="http://schemas.microsoft.com/office/drawing/2014/main" id="{A51C256C-230F-4B15-A43D-CF1096549B6F}"/>
              </a:ext>
            </a:extLst>
          </p:cNvPr>
          <p:cNvSpPr txBox="1"/>
          <p:nvPr>
            <p:custDataLst>
              <p:tags r:id="rId10"/>
            </p:custDataLst>
          </p:nvPr>
        </p:nvSpPr>
        <p:spPr>
          <a:xfrm>
            <a:off x="3437361" y="1097077"/>
            <a:ext cx="1511021" cy="460415"/>
          </a:xfrm>
          <a:prstGeom prst="rect">
            <a:avLst/>
          </a:prstGeom>
          <a:noFill/>
          <a:ln w="6350">
            <a:noFill/>
          </a:ln>
        </p:spPr>
        <p:txBody>
          <a:bodyPr rot="0" spcFirstLastPara="0" vert="horz" wrap="square" lIns="68580" tIns="34290" rIns="68580" bIns="34290" numCol="1" spcCol="0" rtlCol="0" fromWordArt="0" anchor="t" anchorCtr="0" forceAA="0" compatLnSpc="1">
            <a:prstTxWarp prst="textNoShape">
              <a:avLst/>
            </a:prstTxWarp>
            <a:noAutofit/>
          </a:bodyPr>
          <a:lstStyle/>
          <a:p>
            <a:pPr rtl="0"/>
            <a:r>
              <a:rPr lang="fr-ca" sz="1050" b="1" dirty="0">
                <a:latin typeface="Arial" panose="020B0604020202020204" pitchFamily="34" charset="0"/>
                <a:ea typeface="Times New Roman" panose="02020603050405020304" pitchFamily="18" charset="0"/>
              </a:rPr>
              <a:t>Changements climatiques</a:t>
            </a:r>
            <a:endParaRPr lang="en-CA" sz="1050" dirty="0">
              <a:latin typeface="Times New Roman" panose="02020603050405020304" pitchFamily="18" charset="0"/>
              <a:ea typeface="Times New Roman" panose="02020603050405020304" pitchFamily="18" charset="0"/>
            </a:endParaRPr>
          </a:p>
        </p:txBody>
      </p:sp>
      <p:sp>
        <p:nvSpPr>
          <p:cNvPr id="45" name="Text Box 37">
            <a:extLst>
              <a:ext uri="{FF2B5EF4-FFF2-40B4-BE49-F238E27FC236}">
                <a16:creationId xmlns:a16="http://schemas.microsoft.com/office/drawing/2014/main" id="{4AA61E85-B87D-4CAE-9800-AC664012196B}"/>
              </a:ext>
            </a:extLst>
          </p:cNvPr>
          <p:cNvSpPr txBox="1"/>
          <p:nvPr>
            <p:custDataLst>
              <p:tags r:id="rId11"/>
            </p:custDataLst>
          </p:nvPr>
        </p:nvSpPr>
        <p:spPr>
          <a:xfrm>
            <a:off x="5439695" y="1063495"/>
            <a:ext cx="1275728" cy="436277"/>
          </a:xfrm>
          <a:prstGeom prst="rect">
            <a:avLst/>
          </a:prstGeom>
          <a:noFill/>
          <a:ln w="6350">
            <a:noFill/>
          </a:ln>
        </p:spPr>
        <p:txBody>
          <a:bodyPr rot="0" spcFirstLastPara="0" vert="horz" wrap="square" lIns="68580" tIns="34290" rIns="68580" bIns="34290" numCol="1" spcCol="0" rtlCol="0" fromWordArt="0" anchor="t" anchorCtr="0" forceAA="0" compatLnSpc="1">
            <a:prstTxWarp prst="textNoShape">
              <a:avLst/>
            </a:prstTxWarp>
            <a:noAutofit/>
          </a:bodyPr>
          <a:lstStyle/>
          <a:p>
            <a:pPr rtl="0"/>
            <a:r>
              <a:rPr lang="fr-ca" sz="1050" b="1" dirty="0">
                <a:latin typeface="Arial" panose="020B0604020202020204" pitchFamily="34" charset="0"/>
                <a:ea typeface="Times New Roman" panose="02020603050405020304" pitchFamily="18" charset="0"/>
              </a:rPr>
              <a:t>Changements technologiques</a:t>
            </a:r>
            <a:endParaRPr lang="en-CA" sz="1050" dirty="0">
              <a:latin typeface="Times New Roman" panose="02020603050405020304" pitchFamily="18" charset="0"/>
              <a:ea typeface="Times New Roman" panose="02020603050405020304" pitchFamily="18" charset="0"/>
            </a:endParaRPr>
          </a:p>
        </p:txBody>
      </p:sp>
      <p:sp>
        <p:nvSpPr>
          <p:cNvPr id="9" name="Text Box 37">
            <a:extLst>
              <a:ext uri="{FF2B5EF4-FFF2-40B4-BE49-F238E27FC236}">
                <a16:creationId xmlns:a16="http://schemas.microsoft.com/office/drawing/2014/main" id="{D86D1BE4-633B-D4F6-45A2-7BA81BC49801}"/>
              </a:ext>
            </a:extLst>
          </p:cNvPr>
          <p:cNvSpPr txBox="1"/>
          <p:nvPr>
            <p:custDataLst>
              <p:tags r:id="rId12"/>
            </p:custDataLst>
          </p:nvPr>
        </p:nvSpPr>
        <p:spPr>
          <a:xfrm>
            <a:off x="7220870" y="1022944"/>
            <a:ext cx="1765559" cy="436277"/>
          </a:xfrm>
          <a:prstGeom prst="rect">
            <a:avLst/>
          </a:prstGeom>
          <a:noFill/>
          <a:ln w="6350">
            <a:noFill/>
          </a:ln>
        </p:spPr>
        <p:txBody>
          <a:bodyPr rot="0" spcFirstLastPara="0" vert="horz" wrap="square" lIns="68580" tIns="34290" rIns="68580" bIns="34290" numCol="1" spcCol="0" rtlCol="0" fromWordArt="0" anchor="t" anchorCtr="0" forceAA="0" compatLnSpc="1">
            <a:prstTxWarp prst="textNoShape">
              <a:avLst/>
            </a:prstTxWarp>
            <a:noAutofit/>
          </a:bodyPr>
          <a:lstStyle/>
          <a:p>
            <a:pPr rtl="0"/>
            <a:r>
              <a:rPr lang="fr-ca" sz="1050" b="1" dirty="0">
                <a:latin typeface="Arial"/>
                <a:ea typeface="Times New Roman" panose="02020603050405020304" pitchFamily="18" charset="0"/>
                <a:cs typeface="Arial"/>
              </a:rPr>
              <a:t>Mondialisation/</a:t>
            </a:r>
            <a:br>
              <a:rPr lang="en-CA" sz="1050" b="1" dirty="0">
                <a:latin typeface="Arial"/>
                <a:ea typeface="Times New Roman" panose="02020603050405020304" pitchFamily="18" charset="0"/>
                <a:cs typeface="Arial"/>
              </a:rPr>
            </a:br>
            <a:r>
              <a:rPr lang="fr-ca" sz="1050" b="1" dirty="0">
                <a:latin typeface="Arial"/>
                <a:ea typeface="Times New Roman" panose="02020603050405020304" pitchFamily="18" charset="0"/>
                <a:cs typeface="Arial"/>
              </a:rPr>
              <a:t>démondialisation</a:t>
            </a:r>
            <a:endParaRPr lang="en-CA" sz="1050" dirty="0">
              <a:latin typeface="Times New Roman"/>
              <a:ea typeface="Times New Roman" panose="02020603050405020304" pitchFamily="18" charset="0"/>
            </a:endParaRPr>
          </a:p>
        </p:txBody>
      </p:sp>
      <p:pic>
        <p:nvPicPr>
          <p:cNvPr id="10" name="Picture 9">
            <a:extLst>
              <a:ext uri="{FF2B5EF4-FFF2-40B4-BE49-F238E27FC236}">
                <a16:creationId xmlns:a16="http://schemas.microsoft.com/office/drawing/2014/main" id="{F576A7DA-FABF-0EF9-7DC6-D97068FADEC3}"/>
              </a:ext>
            </a:extLst>
          </p:cNvPr>
          <p:cNvPicPr>
            <a:picLocks noChangeAspect="1"/>
          </p:cNvPicPr>
          <p:nvPr>
            <p:custDataLst>
              <p:tags r:id="rId13"/>
            </p:custDataLst>
          </p:nvPr>
        </p:nvPicPr>
        <p:blipFill>
          <a:blip r:embed="rId41">
            <a:extLst>
              <a:ext uri="{28A0092B-C50C-407E-A947-70E740481C1C}">
                <a14:useLocalDpi xmlns:a14="http://schemas.microsoft.com/office/drawing/2010/main" val="0"/>
              </a:ext>
            </a:extLst>
          </a:blip>
          <a:stretch>
            <a:fillRect/>
          </a:stretch>
        </p:blipFill>
        <p:spPr>
          <a:xfrm>
            <a:off x="6863338" y="1050761"/>
            <a:ext cx="363158" cy="370098"/>
          </a:xfrm>
          <a:prstGeom prst="rect">
            <a:avLst/>
          </a:prstGeom>
        </p:spPr>
      </p:pic>
      <p:sp>
        <p:nvSpPr>
          <p:cNvPr id="23" name="Title 1">
            <a:extLst>
              <a:ext uri="{FF2B5EF4-FFF2-40B4-BE49-F238E27FC236}">
                <a16:creationId xmlns:a16="http://schemas.microsoft.com/office/drawing/2014/main" id="{EBA393C9-026B-B008-B80F-2D8A568600E6}"/>
              </a:ext>
            </a:extLst>
          </p:cNvPr>
          <p:cNvSpPr>
            <a:spLocks noGrp="1"/>
          </p:cNvSpPr>
          <p:nvPr>
            <p:ph type="title"/>
            <p:custDataLst>
              <p:tags r:id="rId14"/>
            </p:custDataLst>
          </p:nvPr>
        </p:nvSpPr>
        <p:spPr>
          <a:xfrm>
            <a:off x="456302" y="221305"/>
            <a:ext cx="8136722" cy="563165"/>
          </a:xfrm>
        </p:spPr>
        <p:txBody>
          <a:bodyPr rtlCol="0">
            <a:noAutofit/>
          </a:bodyPr>
          <a:lstStyle/>
          <a:p>
            <a:pPr rtl="0"/>
            <a:r>
              <a:rPr lang="fr-ca" sz="1500" dirty="0">
                <a:latin typeface="Arial" panose="020B0604020202020204" pitchFamily="34" charset="0"/>
                <a:ea typeface="Verdana" panose="020B0604030504040204" pitchFamily="34" charset="0"/>
                <a:cs typeface="Arial" panose="020B0604020202020204" pitchFamily="34" charset="0"/>
              </a:rPr>
              <a:t>Outre les quatre mégatendances qui remodèlent l</a:t>
            </a:r>
            <a:r>
              <a:rPr lang="fr-CA" sz="1500" dirty="0">
                <a:latin typeface="Arial" panose="020B0604020202020204" pitchFamily="34" charset="0"/>
                <a:ea typeface="Verdana" panose="020B0604030504040204" pitchFamily="34" charset="0"/>
                <a:cs typeface="Arial" panose="020B0604020202020204" pitchFamily="34" charset="0"/>
              </a:rPr>
              <a:t>’</a:t>
            </a:r>
            <a:r>
              <a:rPr lang="fr-ca" sz="1500" dirty="0">
                <a:latin typeface="Arial" panose="020B0604020202020204" pitchFamily="34" charset="0"/>
                <a:ea typeface="Verdana" panose="020B0604030504040204" pitchFamily="34" charset="0"/>
                <a:cs typeface="Arial" panose="020B0604020202020204" pitchFamily="34" charset="0"/>
              </a:rPr>
              <a:t>économie et exercent une pression sur le marché du travail, le Canada est également confronté à une série de problèmes internes.</a:t>
            </a:r>
            <a:endParaRPr lang="en-US" sz="1500" dirty="0">
              <a:solidFill>
                <a:srgbClr val="FF0000"/>
              </a:solidFill>
              <a:latin typeface="+mn-lt"/>
            </a:endParaRPr>
          </a:p>
        </p:txBody>
      </p:sp>
      <p:sp>
        <p:nvSpPr>
          <p:cNvPr id="4" name="TextBox 3">
            <a:extLst>
              <a:ext uri="{FF2B5EF4-FFF2-40B4-BE49-F238E27FC236}">
                <a16:creationId xmlns:a16="http://schemas.microsoft.com/office/drawing/2014/main" id="{704A5392-AD67-E017-31D0-1FC90933A7BD}"/>
              </a:ext>
            </a:extLst>
          </p:cNvPr>
          <p:cNvSpPr txBox="1"/>
          <p:nvPr>
            <p:custDataLst>
              <p:tags r:id="rId15"/>
            </p:custDataLst>
          </p:nvPr>
        </p:nvSpPr>
        <p:spPr>
          <a:xfrm>
            <a:off x="435768" y="4845767"/>
            <a:ext cx="7758906" cy="276999"/>
          </a:xfrm>
          <a:prstGeom prst="rect">
            <a:avLst/>
          </a:prstGeom>
          <a:noFill/>
        </p:spPr>
        <p:txBody>
          <a:bodyPr wrap="square" rtlCol="0">
            <a:spAutoFit/>
          </a:bodyPr>
          <a:lstStyle/>
          <a:p>
            <a:pPr rtl="0"/>
            <a:r>
              <a:rPr lang="fr-ca" sz="600" dirty="0">
                <a:latin typeface="Arial" panose="020B0604020202020204" pitchFamily="34" charset="0"/>
                <a:cs typeface="Arial" panose="020B0604020202020204" pitchFamily="34" charset="0"/>
              </a:rPr>
              <a:t>Sources : Bilan de l’économie canadienne et du marché du travail, 2023 (EDSC); les immigrants représentent la plus grande part de la population depuis plus de 150</a:t>
            </a:r>
            <a:r>
              <a:rPr lang="fr-CA" sz="600" dirty="0">
                <a:latin typeface="Arial" panose="020B0604020202020204" pitchFamily="34" charset="0"/>
                <a:cs typeface="Arial" panose="020B0604020202020204" pitchFamily="34" charset="0"/>
              </a:rPr>
              <a:t> </a:t>
            </a:r>
            <a:r>
              <a:rPr lang="fr-ca" sz="600" dirty="0">
                <a:latin typeface="Arial" panose="020B0604020202020204" pitchFamily="34" charset="0"/>
                <a:cs typeface="Arial" panose="020B0604020202020204" pitchFamily="34" charset="0"/>
              </a:rPr>
              <a:t>ans et continuent de façonner qui nous sommes en tant que Canadiens, </a:t>
            </a:r>
            <a:r>
              <a:rPr lang="fr-CA" sz="600" dirty="0">
                <a:latin typeface="Arial" panose="020B0604020202020204" pitchFamily="34" charset="0"/>
                <a:cs typeface="Arial" panose="020B0604020202020204" pitchFamily="34" charset="0"/>
              </a:rPr>
              <a:t>2022</a:t>
            </a:r>
            <a:r>
              <a:rPr lang="fr-ca" sz="600" dirty="0">
                <a:latin typeface="Arial" panose="020B0604020202020204" pitchFamily="34" charset="0"/>
                <a:cs typeface="Arial" panose="020B0604020202020204" pitchFamily="34" charset="0"/>
              </a:rPr>
              <a:t> (Statistique Canada).</a:t>
            </a:r>
            <a:endParaRPr lang="en-CA" sz="600" dirty="0"/>
          </a:p>
        </p:txBody>
      </p:sp>
      <p:sp>
        <p:nvSpPr>
          <p:cNvPr id="2" name="Rectangle 1">
            <a:extLst>
              <a:ext uri="{FF2B5EF4-FFF2-40B4-BE49-F238E27FC236}">
                <a16:creationId xmlns:a16="http://schemas.microsoft.com/office/drawing/2014/main" id="{6AFCBC1A-7E33-840D-5D46-91B2EE0E147A}"/>
              </a:ext>
            </a:extLst>
          </p:cNvPr>
          <p:cNvSpPr/>
          <p:nvPr>
            <p:custDataLst>
              <p:tags r:id="rId16"/>
            </p:custDataLst>
          </p:nvPr>
        </p:nvSpPr>
        <p:spPr>
          <a:xfrm>
            <a:off x="1019770" y="1553912"/>
            <a:ext cx="1851242" cy="2089817"/>
          </a:xfrm>
          <a:prstGeom prst="rect">
            <a:avLst/>
          </a:prstGeom>
          <a:noFill/>
          <a:ln w="28575">
            <a:solidFill>
              <a:schemeClr val="accent2">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n-CA" sz="1350" dirty="0"/>
          </a:p>
        </p:txBody>
      </p:sp>
      <p:sp>
        <p:nvSpPr>
          <p:cNvPr id="5" name="TextBox 4">
            <a:extLst>
              <a:ext uri="{FF2B5EF4-FFF2-40B4-BE49-F238E27FC236}">
                <a16:creationId xmlns:a16="http://schemas.microsoft.com/office/drawing/2014/main" id="{2773BF1A-68A4-65E1-284C-AC14BF553BE6}"/>
              </a:ext>
            </a:extLst>
          </p:cNvPr>
          <p:cNvSpPr txBox="1"/>
          <p:nvPr>
            <p:custDataLst>
              <p:tags r:id="rId17"/>
            </p:custDataLst>
          </p:nvPr>
        </p:nvSpPr>
        <p:spPr>
          <a:xfrm>
            <a:off x="1064522" y="1575322"/>
            <a:ext cx="1828664" cy="1990545"/>
          </a:xfrm>
          <a:prstGeom prst="rect">
            <a:avLst/>
          </a:prstGeom>
          <a:noFill/>
        </p:spPr>
        <p:txBody>
          <a:bodyPr wrap="square" rtlCol="0">
            <a:spAutoFit/>
          </a:bodyPr>
          <a:lstStyle/>
          <a:p>
            <a:pPr marL="128588" lvl="1" indent="-128588" defTabSz="533400" rtl="0">
              <a:lnSpc>
                <a:spcPct val="110000"/>
              </a:lnSpc>
              <a:spcAft>
                <a:spcPts val="450"/>
              </a:spcAft>
              <a:buFont typeface="Arial" panose="020B0604020202020204" pitchFamily="34" charset="0"/>
              <a:buChar char="•"/>
            </a:pPr>
            <a:r>
              <a:rPr lang="fr-ca" sz="825" dirty="0">
                <a:latin typeface="+mj-lt"/>
              </a:rPr>
              <a:t>Le </a:t>
            </a:r>
            <a:r>
              <a:rPr lang="fr-ca" sz="825" b="1" dirty="0">
                <a:latin typeface="+mj-lt"/>
              </a:rPr>
              <a:t>vieillissement de la population </a:t>
            </a:r>
            <a:r>
              <a:rPr lang="fr-ca" sz="825" dirty="0">
                <a:latin typeface="+mj-lt"/>
              </a:rPr>
              <a:t>entraîne une baisse de la participation au marché du travail et de la croissance de la population active.</a:t>
            </a:r>
          </a:p>
          <a:p>
            <a:pPr marL="0" lvl="1" defTabSz="533400" rtl="0">
              <a:lnSpc>
                <a:spcPct val="110000"/>
              </a:lnSpc>
              <a:spcAft>
                <a:spcPts val="450"/>
              </a:spcAft>
            </a:pPr>
            <a:endParaRPr lang="en-CA" sz="600" dirty="0">
              <a:latin typeface="+mj-lt"/>
            </a:endParaRPr>
          </a:p>
          <a:p>
            <a:pPr marL="128588" lvl="1" indent="-128588" defTabSz="533400" rtl="0">
              <a:lnSpc>
                <a:spcPct val="110000"/>
              </a:lnSpc>
              <a:spcAft>
                <a:spcPts val="450"/>
              </a:spcAft>
              <a:buFont typeface="Arial" panose="020B0604020202020204" pitchFamily="34" charset="0"/>
              <a:buChar char="•"/>
            </a:pPr>
            <a:r>
              <a:rPr lang="fr-ca" sz="825" dirty="0">
                <a:latin typeface="+mj-lt"/>
              </a:rPr>
              <a:t>L’</a:t>
            </a:r>
            <a:r>
              <a:rPr lang="fr-ca" sz="825" b="1" dirty="0">
                <a:latin typeface="+mj-lt"/>
              </a:rPr>
              <a:t>immigration</a:t>
            </a:r>
            <a:r>
              <a:rPr lang="fr-ca" sz="825" dirty="0">
                <a:latin typeface="+mj-lt"/>
              </a:rPr>
              <a:t>, qui est devenue le principal moteur de la croissance démographique, modifie la structure de la population.</a:t>
            </a:r>
            <a:endParaRPr lang="en-CA" sz="825" dirty="0">
              <a:latin typeface="+mj-lt"/>
              <a:cs typeface="Arial"/>
            </a:endParaRPr>
          </a:p>
          <a:p>
            <a:pPr rtl="0"/>
            <a:endParaRPr lang="en-CA" sz="1350" dirty="0"/>
          </a:p>
        </p:txBody>
      </p:sp>
      <p:sp>
        <p:nvSpPr>
          <p:cNvPr id="7" name="TextBox 6">
            <a:extLst>
              <a:ext uri="{FF2B5EF4-FFF2-40B4-BE49-F238E27FC236}">
                <a16:creationId xmlns:a16="http://schemas.microsoft.com/office/drawing/2014/main" id="{18EF63D3-F93B-E68B-0D76-481579BE163A}"/>
              </a:ext>
            </a:extLst>
          </p:cNvPr>
          <p:cNvSpPr txBox="1"/>
          <p:nvPr>
            <p:custDataLst>
              <p:tags r:id="rId18"/>
            </p:custDataLst>
          </p:nvPr>
        </p:nvSpPr>
        <p:spPr>
          <a:xfrm>
            <a:off x="3035418" y="1592753"/>
            <a:ext cx="1736852" cy="2036711"/>
          </a:xfrm>
          <a:prstGeom prst="rect">
            <a:avLst/>
          </a:prstGeom>
          <a:noFill/>
        </p:spPr>
        <p:txBody>
          <a:bodyPr wrap="square" rtlCol="0">
            <a:spAutoFit/>
          </a:bodyPr>
          <a:lstStyle/>
          <a:p>
            <a:pPr marL="214313" indent="-214313" rtl="0">
              <a:lnSpc>
                <a:spcPct val="110000"/>
              </a:lnSpc>
              <a:buFont typeface="Arial" panose="020B0604020202020204" pitchFamily="34" charset="0"/>
              <a:buChar char="•"/>
              <a:defRPr/>
            </a:pPr>
            <a:r>
              <a:rPr lang="fr-ca" sz="825" dirty="0">
                <a:latin typeface="+mj-lt"/>
              </a:rPr>
              <a:t>Bien que l’adaptation aux changements climatiques et l’atténuation de ceux-ci aient le potentiel de </a:t>
            </a:r>
            <a:r>
              <a:rPr lang="fr-ca" sz="825" b="1" dirty="0">
                <a:latin typeface="+mj-lt"/>
              </a:rPr>
              <a:t>créer de nouvelles professions</a:t>
            </a:r>
            <a:r>
              <a:rPr lang="fr-ca" sz="825" dirty="0">
                <a:latin typeface="+mj-lt"/>
              </a:rPr>
              <a:t>, il y aura également une </a:t>
            </a:r>
            <a:r>
              <a:rPr lang="fr-ca" sz="825" b="1" dirty="0">
                <a:latin typeface="+mj-lt"/>
              </a:rPr>
              <a:t>incidence sur les professions existantes</a:t>
            </a:r>
            <a:r>
              <a:rPr lang="fr-ca" sz="825" dirty="0">
                <a:latin typeface="+mj-lt"/>
              </a:rPr>
              <a:t>, en modifiant directement les tâches de travail ou en entraînant des effets indirects liés à l</a:t>
            </a:r>
            <a:r>
              <a:rPr lang="fr-CA" sz="825" dirty="0">
                <a:latin typeface="+mj-lt"/>
              </a:rPr>
              <a:t>’</a:t>
            </a:r>
            <a:r>
              <a:rPr lang="fr-ca" sz="825" dirty="0">
                <a:latin typeface="+mj-lt"/>
              </a:rPr>
              <a:t>évolution des industries et des exigences du marché.</a:t>
            </a:r>
            <a:r>
              <a:rPr lang="fr-ca" sz="825" b="1" dirty="0">
                <a:latin typeface="+mj-lt"/>
              </a:rPr>
              <a:t> </a:t>
            </a:r>
            <a:endParaRPr lang="en-CA" sz="825" dirty="0">
              <a:latin typeface="+mj-lt"/>
              <a:cs typeface="Arial"/>
            </a:endParaRPr>
          </a:p>
        </p:txBody>
      </p:sp>
      <p:sp>
        <p:nvSpPr>
          <p:cNvPr id="8" name="Rectangle 7">
            <a:extLst>
              <a:ext uri="{FF2B5EF4-FFF2-40B4-BE49-F238E27FC236}">
                <a16:creationId xmlns:a16="http://schemas.microsoft.com/office/drawing/2014/main" id="{78FC3C6B-86B4-09DC-94CC-364414C188FE}"/>
              </a:ext>
            </a:extLst>
          </p:cNvPr>
          <p:cNvSpPr/>
          <p:nvPr>
            <p:custDataLst>
              <p:tags r:id="rId19"/>
            </p:custDataLst>
          </p:nvPr>
        </p:nvSpPr>
        <p:spPr>
          <a:xfrm>
            <a:off x="2992241" y="1539980"/>
            <a:ext cx="1851242" cy="2094737"/>
          </a:xfrm>
          <a:prstGeom prst="rect">
            <a:avLst/>
          </a:prstGeom>
          <a:noFill/>
          <a:ln w="28575">
            <a:solidFill>
              <a:schemeClr val="accent1">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n-CA" sz="1350" dirty="0"/>
          </a:p>
        </p:txBody>
      </p:sp>
      <p:sp>
        <p:nvSpPr>
          <p:cNvPr id="13" name="Rectangle 12">
            <a:extLst>
              <a:ext uri="{FF2B5EF4-FFF2-40B4-BE49-F238E27FC236}">
                <a16:creationId xmlns:a16="http://schemas.microsoft.com/office/drawing/2014/main" id="{011F2081-33F4-97A4-72EE-F642DCEAC4F3}"/>
              </a:ext>
            </a:extLst>
          </p:cNvPr>
          <p:cNvSpPr/>
          <p:nvPr>
            <p:custDataLst>
              <p:tags r:id="rId20"/>
            </p:custDataLst>
          </p:nvPr>
        </p:nvSpPr>
        <p:spPr>
          <a:xfrm>
            <a:off x="4962852" y="1563586"/>
            <a:ext cx="1765559" cy="2080144"/>
          </a:xfrm>
          <a:prstGeom prst="rect">
            <a:avLst/>
          </a:prstGeom>
          <a:noFill/>
          <a:ln w="28575">
            <a:solidFill>
              <a:schemeClr val="accent4">
                <a:lumMod val="40000"/>
                <a:lumOff val="6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n-CA" sz="1350" dirty="0"/>
          </a:p>
        </p:txBody>
      </p:sp>
      <p:sp>
        <p:nvSpPr>
          <p:cNvPr id="19" name="TextBox 18">
            <a:extLst>
              <a:ext uri="{FF2B5EF4-FFF2-40B4-BE49-F238E27FC236}">
                <a16:creationId xmlns:a16="http://schemas.microsoft.com/office/drawing/2014/main" id="{BB7967FA-49CE-AD41-F4E5-0F39B43E2B25}"/>
              </a:ext>
            </a:extLst>
          </p:cNvPr>
          <p:cNvSpPr txBox="1"/>
          <p:nvPr>
            <p:custDataLst>
              <p:tags r:id="rId21"/>
            </p:custDataLst>
          </p:nvPr>
        </p:nvSpPr>
        <p:spPr>
          <a:xfrm>
            <a:off x="4999746" y="1592961"/>
            <a:ext cx="1765559" cy="1338443"/>
          </a:xfrm>
          <a:prstGeom prst="rect">
            <a:avLst/>
          </a:prstGeom>
          <a:noFill/>
        </p:spPr>
        <p:txBody>
          <a:bodyPr wrap="square" rtlCol="0">
            <a:spAutoFit/>
          </a:bodyPr>
          <a:lstStyle/>
          <a:p>
            <a:pPr marL="214313" lvl="1" indent="-214313" rtl="0">
              <a:lnSpc>
                <a:spcPct val="110000"/>
              </a:lnSpc>
              <a:spcBef>
                <a:spcPct val="0"/>
              </a:spcBef>
              <a:spcAft>
                <a:spcPts val="450"/>
              </a:spcAft>
              <a:buFont typeface="Arial" panose="020B0604020202020204" pitchFamily="34" charset="0"/>
              <a:buChar char="•"/>
              <a:defRPr/>
            </a:pPr>
            <a:r>
              <a:rPr lang="fr-ca" sz="825" dirty="0">
                <a:latin typeface="+mj-lt"/>
              </a:rPr>
              <a:t>Les progrès technologiques, comme l’intelligence artificielle, </a:t>
            </a:r>
            <a:r>
              <a:rPr lang="fr-ca" sz="825" b="1" dirty="0">
                <a:latin typeface="+mj-lt"/>
              </a:rPr>
              <a:t>pourraient créer d’importantes perturbations sur les marchés du travail</a:t>
            </a:r>
            <a:r>
              <a:rPr lang="fr-ca" sz="825" dirty="0">
                <a:latin typeface="+mj-lt"/>
              </a:rPr>
              <a:t> et devraient entraîner des</a:t>
            </a:r>
            <a:r>
              <a:rPr lang="fr-ca" sz="825" b="1" dirty="0">
                <a:latin typeface="+mj-lt"/>
              </a:rPr>
              <a:t> changements significatifs aux rôles et aux tâches</a:t>
            </a:r>
            <a:r>
              <a:rPr lang="fr-ca" sz="825" dirty="0">
                <a:latin typeface="+mj-lt"/>
              </a:rPr>
              <a:t>. </a:t>
            </a:r>
          </a:p>
        </p:txBody>
      </p:sp>
      <p:sp>
        <p:nvSpPr>
          <p:cNvPr id="21" name="TextBox 20">
            <a:extLst>
              <a:ext uri="{FF2B5EF4-FFF2-40B4-BE49-F238E27FC236}">
                <a16:creationId xmlns:a16="http://schemas.microsoft.com/office/drawing/2014/main" id="{AFCB183A-E769-5E10-E54D-14B1119AFE61}"/>
              </a:ext>
            </a:extLst>
          </p:cNvPr>
          <p:cNvSpPr txBox="1"/>
          <p:nvPr>
            <p:custDataLst>
              <p:tags r:id="rId22"/>
            </p:custDataLst>
          </p:nvPr>
        </p:nvSpPr>
        <p:spPr>
          <a:xfrm>
            <a:off x="6840057" y="1539980"/>
            <a:ext cx="2146372" cy="2050690"/>
          </a:xfrm>
          <a:prstGeom prst="rect">
            <a:avLst/>
          </a:prstGeom>
          <a:noFill/>
        </p:spPr>
        <p:txBody>
          <a:bodyPr wrap="square" rtlCol="0">
            <a:spAutoFit/>
          </a:bodyPr>
          <a:lstStyle/>
          <a:p>
            <a:pPr marL="214313" lvl="1" indent="-214313" rtl="0">
              <a:lnSpc>
                <a:spcPct val="110000"/>
              </a:lnSpc>
              <a:spcBef>
                <a:spcPct val="0"/>
              </a:spcBef>
              <a:spcAft>
                <a:spcPts val="450"/>
              </a:spcAft>
              <a:buFont typeface="Arial" panose="020B0604020202020204" pitchFamily="34" charset="0"/>
              <a:buChar char="•"/>
              <a:defRPr/>
            </a:pPr>
            <a:r>
              <a:rPr lang="fr-ca" sz="825" dirty="0">
                <a:latin typeface="+mj-lt"/>
              </a:rPr>
              <a:t>Bien que la </a:t>
            </a:r>
            <a:r>
              <a:rPr lang="fr-ca" sz="825" b="1" dirty="0">
                <a:latin typeface="+mj-lt"/>
              </a:rPr>
              <a:t>mondialisation </a:t>
            </a:r>
            <a:r>
              <a:rPr lang="fr-ca" sz="825" dirty="0">
                <a:latin typeface="+mj-lt"/>
              </a:rPr>
              <a:t>des marchés du travail et des économies </a:t>
            </a:r>
            <a:r>
              <a:rPr lang="fr-CA" sz="825" dirty="0">
                <a:latin typeface="+mj-lt"/>
              </a:rPr>
              <a:t>accroisse</a:t>
            </a:r>
            <a:r>
              <a:rPr lang="fr-ca" sz="825" dirty="0">
                <a:latin typeface="+mj-lt"/>
              </a:rPr>
              <a:t> l’accès à une main-d’œuvre mobile et qualifiée, elle expose également les économies à des pressions concurrentielles et à des chocs externes.</a:t>
            </a:r>
          </a:p>
          <a:p>
            <a:pPr marL="214313" lvl="1" indent="-214313" rtl="0">
              <a:lnSpc>
                <a:spcPct val="110000"/>
              </a:lnSpc>
              <a:spcBef>
                <a:spcPct val="0"/>
              </a:spcBef>
              <a:spcAft>
                <a:spcPts val="450"/>
              </a:spcAft>
              <a:buFont typeface="Arial" panose="020B0604020202020204" pitchFamily="34" charset="0"/>
              <a:buChar char="•"/>
              <a:defRPr/>
            </a:pPr>
            <a:endParaRPr lang="en-CA" sz="150" dirty="0">
              <a:latin typeface="+mj-lt"/>
            </a:endParaRPr>
          </a:p>
          <a:p>
            <a:pPr marL="214313" lvl="1" indent="-214313" rtl="0">
              <a:lnSpc>
                <a:spcPct val="110000"/>
              </a:lnSpc>
              <a:spcBef>
                <a:spcPct val="0"/>
              </a:spcBef>
              <a:spcAft>
                <a:spcPts val="450"/>
              </a:spcAft>
              <a:buFont typeface="Arial" panose="020B0604020202020204" pitchFamily="34" charset="0"/>
              <a:buChar char="•"/>
              <a:defRPr/>
            </a:pPr>
            <a:r>
              <a:rPr lang="fr-ca" sz="825" dirty="0">
                <a:latin typeface="+mj-lt"/>
              </a:rPr>
              <a:t>La</a:t>
            </a:r>
            <a:r>
              <a:rPr lang="fr-ca" sz="825" b="1" dirty="0">
                <a:latin typeface="+mj-lt"/>
              </a:rPr>
              <a:t> démondialisation</a:t>
            </a:r>
            <a:r>
              <a:rPr lang="fr-ca" sz="825" dirty="0">
                <a:latin typeface="+mj-lt"/>
              </a:rPr>
              <a:t> pourrait entraîner un renforcement du protectionnisme dans les grandes économies, ce qui aurait des répercussions sur les flux du commerce mondial.</a:t>
            </a:r>
          </a:p>
        </p:txBody>
      </p:sp>
      <p:sp>
        <p:nvSpPr>
          <p:cNvPr id="22" name="Rectangle 21">
            <a:extLst>
              <a:ext uri="{FF2B5EF4-FFF2-40B4-BE49-F238E27FC236}">
                <a16:creationId xmlns:a16="http://schemas.microsoft.com/office/drawing/2014/main" id="{C23DCFD2-3675-1D05-B251-144649D1852B}"/>
              </a:ext>
            </a:extLst>
          </p:cNvPr>
          <p:cNvSpPr/>
          <p:nvPr>
            <p:custDataLst>
              <p:tags r:id="rId23"/>
            </p:custDataLst>
          </p:nvPr>
        </p:nvSpPr>
        <p:spPr>
          <a:xfrm>
            <a:off x="6827465" y="1525096"/>
            <a:ext cx="2058052" cy="2133515"/>
          </a:xfrm>
          <a:prstGeom prst="rect">
            <a:avLst/>
          </a:prstGeom>
          <a:noFill/>
          <a:ln w="28575">
            <a:solidFill>
              <a:schemeClr val="bg2">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n-CA" sz="1350" dirty="0"/>
          </a:p>
        </p:txBody>
      </p:sp>
      <p:sp>
        <p:nvSpPr>
          <p:cNvPr id="28" name="TextBox 27">
            <a:extLst>
              <a:ext uri="{FF2B5EF4-FFF2-40B4-BE49-F238E27FC236}">
                <a16:creationId xmlns:a16="http://schemas.microsoft.com/office/drawing/2014/main" id="{ADF2C3E3-FC3F-4FE1-1B60-402E32185997}"/>
              </a:ext>
            </a:extLst>
          </p:cNvPr>
          <p:cNvSpPr txBox="1"/>
          <p:nvPr>
            <p:custDataLst>
              <p:tags r:id="rId24"/>
            </p:custDataLst>
          </p:nvPr>
        </p:nvSpPr>
        <p:spPr>
          <a:xfrm flipH="1">
            <a:off x="258483" y="1022228"/>
            <a:ext cx="403957" cy="1665626"/>
          </a:xfrm>
          <a:prstGeom prst="rect">
            <a:avLst/>
          </a:prstGeom>
          <a:noFill/>
        </p:spPr>
        <p:txBody>
          <a:bodyPr vert="vert270" wrap="square" rtlCol="0">
            <a:spAutoFit/>
          </a:bodyPr>
          <a:lstStyle/>
          <a:p>
            <a:pPr rtl="0"/>
            <a:r>
              <a:rPr lang="fr-ca" sz="1425" b="1" dirty="0"/>
              <a:t>Mégatendances</a:t>
            </a:r>
          </a:p>
        </p:txBody>
      </p:sp>
      <p:pic>
        <p:nvPicPr>
          <p:cNvPr id="30" name="Graphic 29" descr="Add with solid fill">
            <a:extLst>
              <a:ext uri="{FF2B5EF4-FFF2-40B4-BE49-F238E27FC236}">
                <a16:creationId xmlns:a16="http://schemas.microsoft.com/office/drawing/2014/main" id="{BF57CFE6-F057-798E-07B3-1CBCABF561C1}"/>
              </a:ext>
            </a:extLst>
          </p:cNvPr>
          <p:cNvPicPr>
            <a:picLocks noChangeAspect="1"/>
          </p:cNvPicPr>
          <p:nvPr>
            <p:custDataLst>
              <p:tags r:id="rId25"/>
            </p:custDataLst>
          </p:nvPr>
        </p:nvPicPr>
        <p:blipFill>
          <a:blip r:embed="rId42">
            <a:extLst>
              <a:ext uri="{28A0092B-C50C-407E-A947-70E740481C1C}">
                <a14:useLocalDpi xmlns:a14="http://schemas.microsoft.com/office/drawing/2010/main" val="0"/>
              </a:ext>
              <a:ext uri="{96DAC541-7B7A-43D3-8B79-37D633B846F1}">
                <asvg:svgBlip xmlns:asvg="http://schemas.microsoft.com/office/drawing/2016/SVG/main" r:embed="rId43"/>
              </a:ext>
            </a:extLst>
          </a:blip>
          <a:stretch>
            <a:fillRect/>
          </a:stretch>
        </p:blipFill>
        <p:spPr>
          <a:xfrm>
            <a:off x="1320897" y="3590799"/>
            <a:ext cx="707320" cy="707320"/>
          </a:xfrm>
          <a:prstGeom prst="rect">
            <a:avLst/>
          </a:prstGeom>
        </p:spPr>
      </p:pic>
      <p:sp>
        <p:nvSpPr>
          <p:cNvPr id="31" name="TextBox 30">
            <a:extLst>
              <a:ext uri="{FF2B5EF4-FFF2-40B4-BE49-F238E27FC236}">
                <a16:creationId xmlns:a16="http://schemas.microsoft.com/office/drawing/2014/main" id="{47346700-B701-8AD3-ECAC-E0AD13CD4F2A}"/>
              </a:ext>
            </a:extLst>
          </p:cNvPr>
          <p:cNvSpPr txBox="1"/>
          <p:nvPr>
            <p:custDataLst>
              <p:tags r:id="rId26"/>
            </p:custDataLst>
          </p:nvPr>
        </p:nvSpPr>
        <p:spPr>
          <a:xfrm>
            <a:off x="2181428" y="3662016"/>
            <a:ext cx="4091562" cy="276999"/>
          </a:xfrm>
          <a:prstGeom prst="rect">
            <a:avLst/>
          </a:prstGeom>
          <a:noFill/>
        </p:spPr>
        <p:txBody>
          <a:bodyPr wrap="square" lIns="68580" tIns="34290" rIns="68580" bIns="34290" rtlCol="0" anchor="t">
            <a:spAutoFit/>
          </a:bodyPr>
          <a:lstStyle/>
          <a:p>
            <a:pPr rtl="0"/>
            <a:r>
              <a:rPr lang="fr-ca" sz="1350" b="1" dirty="0"/>
              <a:t>Principaux enjeux nationaux liés à la formation</a:t>
            </a:r>
          </a:p>
        </p:txBody>
      </p:sp>
      <p:pic>
        <p:nvPicPr>
          <p:cNvPr id="32" name="Graphic 31" descr="Chevron arrows with solid fill">
            <a:extLst>
              <a:ext uri="{FF2B5EF4-FFF2-40B4-BE49-F238E27FC236}">
                <a16:creationId xmlns:a16="http://schemas.microsoft.com/office/drawing/2014/main" id="{2EE716E6-F770-EF5E-CDDE-6B376C08518E}"/>
              </a:ext>
            </a:extLst>
          </p:cNvPr>
          <p:cNvPicPr>
            <a:picLocks noChangeAspect="1"/>
          </p:cNvPicPr>
          <p:nvPr>
            <p:custDataLst>
              <p:tags r:id="rId27"/>
            </p:custDataLst>
          </p:nvPr>
        </p:nvPicPr>
        <p:blipFill>
          <a:blip r:embed="rId44">
            <a:extLst>
              <a:ext uri="{96DAC541-7B7A-43D3-8B79-37D633B846F1}">
                <asvg:svgBlip xmlns:asvg="http://schemas.microsoft.com/office/drawing/2016/SVG/main" r:embed="rId45"/>
              </a:ext>
            </a:extLst>
          </a:blip>
          <a:stretch>
            <a:fillRect/>
          </a:stretch>
        </p:blipFill>
        <p:spPr>
          <a:xfrm>
            <a:off x="2383346" y="3893182"/>
            <a:ext cx="478735" cy="429040"/>
          </a:xfrm>
          <a:prstGeom prst="rect">
            <a:avLst/>
          </a:prstGeom>
        </p:spPr>
      </p:pic>
      <p:sp>
        <p:nvSpPr>
          <p:cNvPr id="33" name="TextBox 32">
            <a:extLst>
              <a:ext uri="{FF2B5EF4-FFF2-40B4-BE49-F238E27FC236}">
                <a16:creationId xmlns:a16="http://schemas.microsoft.com/office/drawing/2014/main" id="{498A0966-7F30-0C7C-B066-57F9C42015FE}"/>
              </a:ext>
            </a:extLst>
          </p:cNvPr>
          <p:cNvSpPr txBox="1"/>
          <p:nvPr>
            <p:custDataLst>
              <p:tags r:id="rId28"/>
            </p:custDataLst>
          </p:nvPr>
        </p:nvSpPr>
        <p:spPr>
          <a:xfrm>
            <a:off x="2893186" y="3916938"/>
            <a:ext cx="2746425" cy="692497"/>
          </a:xfrm>
          <a:prstGeom prst="rect">
            <a:avLst/>
          </a:prstGeom>
          <a:noFill/>
        </p:spPr>
        <p:txBody>
          <a:bodyPr wrap="square" lIns="68580" tIns="34290" rIns="68580" bIns="34290" rtlCol="0" anchor="t">
            <a:spAutoFit/>
          </a:bodyPr>
          <a:lstStyle/>
          <a:p>
            <a:pPr rtl="0"/>
            <a:r>
              <a:rPr lang="fr-ca" sz="1350" dirty="0"/>
              <a:t>Décalage entre les gouvernements fédéral, provinciaux et territoriaux (P-T)</a:t>
            </a:r>
          </a:p>
        </p:txBody>
      </p:sp>
      <p:pic>
        <p:nvPicPr>
          <p:cNvPr id="34" name="Graphic 33" descr="Chevron arrows with solid fill">
            <a:extLst>
              <a:ext uri="{FF2B5EF4-FFF2-40B4-BE49-F238E27FC236}">
                <a16:creationId xmlns:a16="http://schemas.microsoft.com/office/drawing/2014/main" id="{C2C46503-A6C6-4654-3745-7886FDFEA47D}"/>
              </a:ext>
            </a:extLst>
          </p:cNvPr>
          <p:cNvPicPr>
            <a:picLocks noChangeAspect="1"/>
          </p:cNvPicPr>
          <p:nvPr>
            <p:custDataLst>
              <p:tags r:id="rId29"/>
            </p:custDataLst>
          </p:nvPr>
        </p:nvPicPr>
        <p:blipFill>
          <a:blip r:embed="rId44">
            <a:extLst>
              <a:ext uri="{96DAC541-7B7A-43D3-8B79-37D633B846F1}">
                <asvg:svgBlip xmlns:asvg="http://schemas.microsoft.com/office/drawing/2016/SVG/main" r:embed="rId45"/>
              </a:ext>
            </a:extLst>
          </a:blip>
          <a:stretch>
            <a:fillRect/>
          </a:stretch>
        </p:blipFill>
        <p:spPr>
          <a:xfrm>
            <a:off x="5882526" y="3852919"/>
            <a:ext cx="478735" cy="429040"/>
          </a:xfrm>
          <a:prstGeom prst="rect">
            <a:avLst/>
          </a:prstGeom>
        </p:spPr>
      </p:pic>
      <p:sp>
        <p:nvSpPr>
          <p:cNvPr id="35" name="TextBox 34">
            <a:extLst>
              <a:ext uri="{FF2B5EF4-FFF2-40B4-BE49-F238E27FC236}">
                <a16:creationId xmlns:a16="http://schemas.microsoft.com/office/drawing/2014/main" id="{B3672A19-9416-4997-D409-C1F504481D32}"/>
              </a:ext>
            </a:extLst>
          </p:cNvPr>
          <p:cNvSpPr txBox="1"/>
          <p:nvPr>
            <p:custDataLst>
              <p:tags r:id="rId30"/>
            </p:custDataLst>
          </p:nvPr>
        </p:nvSpPr>
        <p:spPr>
          <a:xfrm>
            <a:off x="6449891" y="3928939"/>
            <a:ext cx="2746425" cy="300082"/>
          </a:xfrm>
          <a:prstGeom prst="rect">
            <a:avLst/>
          </a:prstGeom>
          <a:noFill/>
        </p:spPr>
        <p:txBody>
          <a:bodyPr wrap="square" rtlCol="0">
            <a:spAutoFit/>
          </a:bodyPr>
          <a:lstStyle/>
          <a:p>
            <a:pPr rtl="0"/>
            <a:r>
              <a:rPr lang="fr-ca" sz="1350" dirty="0"/>
              <a:t>Faible croissance de la productivité</a:t>
            </a:r>
          </a:p>
        </p:txBody>
      </p:sp>
      <p:sp>
        <p:nvSpPr>
          <p:cNvPr id="46" name="Rectangle 45">
            <a:extLst>
              <a:ext uri="{FF2B5EF4-FFF2-40B4-BE49-F238E27FC236}">
                <a16:creationId xmlns:a16="http://schemas.microsoft.com/office/drawing/2014/main" id="{ED529D5E-2885-55B4-5930-7A9F6C2A02F6}"/>
              </a:ext>
            </a:extLst>
          </p:cNvPr>
          <p:cNvSpPr/>
          <p:nvPr>
            <p:custDataLst>
              <p:tags r:id="rId31"/>
            </p:custDataLst>
          </p:nvPr>
        </p:nvSpPr>
        <p:spPr>
          <a:xfrm>
            <a:off x="622081" y="1345570"/>
            <a:ext cx="37520" cy="1665626"/>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n-CA" sz="1350" dirty="0"/>
          </a:p>
        </p:txBody>
      </p:sp>
      <p:sp>
        <p:nvSpPr>
          <p:cNvPr id="47" name="Arrow: Right 46">
            <a:extLst>
              <a:ext uri="{FF2B5EF4-FFF2-40B4-BE49-F238E27FC236}">
                <a16:creationId xmlns:a16="http://schemas.microsoft.com/office/drawing/2014/main" id="{B794570F-88CD-1DFD-903E-1ED52C95E1C8}"/>
              </a:ext>
            </a:extLst>
          </p:cNvPr>
          <p:cNvSpPr/>
          <p:nvPr>
            <p:custDataLst>
              <p:tags r:id="rId32"/>
            </p:custDataLst>
          </p:nvPr>
        </p:nvSpPr>
        <p:spPr>
          <a:xfrm>
            <a:off x="627265" y="1319251"/>
            <a:ext cx="295479" cy="98339"/>
          </a:xfrm>
          <a:prstGeom prst="rightArrow">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n-CA" sz="1350" dirty="0"/>
          </a:p>
        </p:txBody>
      </p:sp>
      <p:sp>
        <p:nvSpPr>
          <p:cNvPr id="49" name="Arrow: Right 48">
            <a:extLst>
              <a:ext uri="{FF2B5EF4-FFF2-40B4-BE49-F238E27FC236}">
                <a16:creationId xmlns:a16="http://schemas.microsoft.com/office/drawing/2014/main" id="{DF55514A-856D-7477-D88E-6E1D5C322431}"/>
              </a:ext>
            </a:extLst>
          </p:cNvPr>
          <p:cNvSpPr/>
          <p:nvPr>
            <p:custDataLst>
              <p:tags r:id="rId33"/>
            </p:custDataLst>
          </p:nvPr>
        </p:nvSpPr>
        <p:spPr>
          <a:xfrm>
            <a:off x="627265" y="2946790"/>
            <a:ext cx="295479" cy="98339"/>
          </a:xfrm>
          <a:prstGeom prst="rightArrow">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n-CA" sz="1350" dirty="0"/>
          </a:p>
        </p:txBody>
      </p:sp>
    </p:spTree>
    <p:extLst>
      <p:ext uri="{BB962C8B-B14F-4D97-AF65-F5344CB8AC3E}">
        <p14:creationId xmlns:p14="http://schemas.microsoft.com/office/powerpoint/2010/main" val="27300973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custDataLst>
              <p:tags r:id="rId1"/>
            </p:custDataLst>
          </p:nvPr>
        </p:nvSpPr>
        <p:spPr/>
        <p:txBody>
          <a:bodyPr rtlCol="0"/>
          <a:lstStyle/>
          <a:p>
            <a:pPr rtl="0"/>
            <a:fld id="{2E86C063-E22E-2E4C-A523-54089486E38F}" type="slidenum">
              <a:rPr lang="en-US" smtClean="0"/>
              <a:t>6</a:t>
            </a:fld>
            <a:endParaRPr lang="en-US" dirty="0"/>
          </a:p>
        </p:txBody>
      </p:sp>
      <p:sp>
        <p:nvSpPr>
          <p:cNvPr id="23" name="Title 1">
            <a:extLst>
              <a:ext uri="{FF2B5EF4-FFF2-40B4-BE49-F238E27FC236}">
                <a16:creationId xmlns:a16="http://schemas.microsoft.com/office/drawing/2014/main" id="{EBA393C9-026B-B008-B80F-2D8A568600E6}"/>
              </a:ext>
            </a:extLst>
          </p:cNvPr>
          <p:cNvSpPr>
            <a:spLocks noGrp="1"/>
          </p:cNvSpPr>
          <p:nvPr>
            <p:ph type="title"/>
            <p:custDataLst>
              <p:tags r:id="rId2"/>
            </p:custDataLst>
          </p:nvPr>
        </p:nvSpPr>
        <p:spPr>
          <a:xfrm>
            <a:off x="469744" y="247498"/>
            <a:ext cx="8136722" cy="563165"/>
          </a:xfrm>
        </p:spPr>
        <p:txBody>
          <a:bodyPr rtlCol="0">
            <a:noAutofit/>
          </a:bodyPr>
          <a:lstStyle/>
          <a:p>
            <a:pPr rtl="0"/>
            <a:r>
              <a:rPr lang="fr-ca" sz="1500" dirty="0">
                <a:latin typeface="Arial" panose="020B0604020202020204" pitchFamily="34" charset="0"/>
                <a:cs typeface="Arial" panose="020B0604020202020204" pitchFamily="34" charset="0"/>
              </a:rPr>
              <a:t>Les gens ont besoin d</a:t>
            </a:r>
            <a:r>
              <a:rPr lang="fr-CA" sz="1500" dirty="0">
                <a:latin typeface="Arial" panose="020B0604020202020204" pitchFamily="34" charset="0"/>
                <a:cs typeface="Arial" panose="020B0604020202020204" pitchFamily="34" charset="0"/>
              </a:rPr>
              <a:t>’</a:t>
            </a:r>
            <a:r>
              <a:rPr lang="fr-ca" sz="1500" dirty="0">
                <a:latin typeface="Arial" panose="020B0604020202020204" pitchFamily="34" charset="0"/>
                <a:cs typeface="Arial" panose="020B0604020202020204" pitchFamily="34" charset="0"/>
              </a:rPr>
              <a:t>un niveau d’études plus élevé et d</a:t>
            </a:r>
            <a:r>
              <a:rPr lang="fr-CA" sz="1500" dirty="0">
                <a:latin typeface="Arial" panose="020B0604020202020204" pitchFamily="34" charset="0"/>
                <a:cs typeface="Arial" panose="020B0604020202020204" pitchFamily="34" charset="0"/>
              </a:rPr>
              <a:t>’</a:t>
            </a:r>
            <a:r>
              <a:rPr lang="fr-ca" sz="1500" dirty="0">
                <a:latin typeface="Arial" panose="020B0604020202020204" pitchFamily="34" charset="0"/>
                <a:cs typeface="Arial" panose="020B0604020202020204" pitchFamily="34" charset="0"/>
              </a:rPr>
              <a:t>un éventail de compétences plus large pour réussir sur le marché du travail d</a:t>
            </a:r>
            <a:r>
              <a:rPr lang="fr-CA" sz="1500" dirty="0">
                <a:latin typeface="Arial" panose="020B0604020202020204" pitchFamily="34" charset="0"/>
                <a:cs typeface="Arial" panose="020B0604020202020204" pitchFamily="34" charset="0"/>
              </a:rPr>
              <a:t>’</a:t>
            </a:r>
            <a:r>
              <a:rPr lang="fr-ca" sz="1500" dirty="0">
                <a:latin typeface="Arial" panose="020B0604020202020204" pitchFamily="34" charset="0"/>
                <a:cs typeface="Arial" panose="020B0604020202020204" pitchFamily="34" charset="0"/>
              </a:rPr>
              <a:t>aujourd</a:t>
            </a:r>
            <a:r>
              <a:rPr lang="fr-CA" sz="1500" dirty="0">
                <a:latin typeface="Arial" panose="020B0604020202020204" pitchFamily="34" charset="0"/>
                <a:cs typeface="Arial" panose="020B0604020202020204" pitchFamily="34" charset="0"/>
              </a:rPr>
              <a:t>’</a:t>
            </a:r>
            <a:r>
              <a:rPr lang="fr-ca" sz="1500" dirty="0">
                <a:latin typeface="Arial" panose="020B0604020202020204" pitchFamily="34" charset="0"/>
                <a:cs typeface="Arial" panose="020B0604020202020204" pitchFamily="34" charset="0"/>
              </a:rPr>
              <a:t>hui et de demain.</a:t>
            </a:r>
          </a:p>
        </p:txBody>
      </p:sp>
      <p:sp>
        <p:nvSpPr>
          <p:cNvPr id="15" name="TextBox 14">
            <a:extLst>
              <a:ext uri="{FF2B5EF4-FFF2-40B4-BE49-F238E27FC236}">
                <a16:creationId xmlns:a16="http://schemas.microsoft.com/office/drawing/2014/main" id="{C6F52AB5-3C61-D7FE-778A-8D4B39ABA088}"/>
              </a:ext>
            </a:extLst>
          </p:cNvPr>
          <p:cNvSpPr txBox="1"/>
          <p:nvPr>
            <p:custDataLst>
              <p:tags r:id="rId3"/>
            </p:custDataLst>
          </p:nvPr>
        </p:nvSpPr>
        <p:spPr>
          <a:xfrm>
            <a:off x="1287393" y="1053793"/>
            <a:ext cx="7186116" cy="934871"/>
          </a:xfrm>
          <a:prstGeom prst="rect">
            <a:avLst/>
          </a:prstGeom>
          <a:noFill/>
          <a:ln w="28575">
            <a:solidFill>
              <a:schemeClr val="accent2">
                <a:lumMod val="40000"/>
                <a:lumOff val="60000"/>
              </a:schemeClr>
            </a:solidFill>
          </a:ln>
        </p:spPr>
        <p:txBody>
          <a:bodyPr wrap="square" lIns="68580" tIns="34290" rIns="68580" bIns="34290" rtlCol="0" anchor="t">
            <a:spAutoFit/>
          </a:bodyPr>
          <a:lstStyle/>
          <a:p>
            <a:pPr rtl="0"/>
            <a:r>
              <a:rPr lang="fr-ca" sz="1125" b="1" dirty="0">
                <a:latin typeface="Arial"/>
                <a:cs typeface="Arial"/>
              </a:rPr>
              <a:t>Compétences de base </a:t>
            </a:r>
            <a:r>
              <a:rPr lang="fr-ca" sz="1125" dirty="0">
                <a:latin typeface="Arial"/>
                <a:cs typeface="Arial"/>
              </a:rPr>
              <a:t>– </a:t>
            </a:r>
            <a:r>
              <a:rPr lang="fr-ca" sz="1125" u="sng" dirty="0">
                <a:latin typeface="Arial"/>
                <a:cs typeface="Arial"/>
              </a:rPr>
              <a:t>Sont préalables à l’acquisition de compétences de niveau supérieur</a:t>
            </a:r>
            <a:r>
              <a:rPr lang="fr-ca" sz="1125" dirty="0">
                <a:latin typeface="Arial"/>
                <a:cs typeface="Arial"/>
              </a:rPr>
              <a:t>. Comprennent la lecture, la numératie et l’écriture.</a:t>
            </a:r>
            <a:endParaRPr lang="en-CA" sz="1125" dirty="0">
              <a:latin typeface="Arial" panose="020B0604020202020204" pitchFamily="34" charset="0"/>
              <a:cs typeface="Arial" panose="020B0604020202020204" pitchFamily="34" charset="0"/>
            </a:endParaRPr>
          </a:p>
          <a:p>
            <a:pPr marL="557213" lvl="1" indent="-214313" rtl="0">
              <a:buFont typeface="Wingdings" panose="020B0604020202020204" pitchFamily="34" charset="0"/>
              <a:buChar char="Ø"/>
            </a:pPr>
            <a:r>
              <a:rPr lang="fr-ca" sz="1125" dirty="0">
                <a:latin typeface="Arial"/>
                <a:cs typeface="Arial"/>
              </a:rPr>
              <a:t>Compétences numériques – Les progrès des technologies numériques exigeront que la main-d</a:t>
            </a:r>
            <a:r>
              <a:rPr lang="fr-CA" sz="1125" dirty="0">
                <a:latin typeface="Arial"/>
                <a:cs typeface="Arial"/>
              </a:rPr>
              <a:t>’</a:t>
            </a:r>
            <a:r>
              <a:rPr lang="fr-ca" sz="1125" dirty="0">
                <a:latin typeface="Arial"/>
                <a:cs typeface="Arial"/>
              </a:rPr>
              <a:t>œuvre dispose de connaissances numériques de base. Les nouvelles technologies, comme l’IA, peuvent également avoir une influence imprévisible sur la demande en compétences.</a:t>
            </a:r>
          </a:p>
        </p:txBody>
      </p:sp>
      <p:sp>
        <p:nvSpPr>
          <p:cNvPr id="2" name="TextBox 1">
            <a:extLst>
              <a:ext uri="{FF2B5EF4-FFF2-40B4-BE49-F238E27FC236}">
                <a16:creationId xmlns:a16="http://schemas.microsoft.com/office/drawing/2014/main" id="{DD08AC94-137C-FC6F-1B72-9D6147B1B087}"/>
              </a:ext>
            </a:extLst>
          </p:cNvPr>
          <p:cNvSpPr txBox="1"/>
          <p:nvPr>
            <p:custDataLst>
              <p:tags r:id="rId4"/>
            </p:custDataLst>
          </p:nvPr>
        </p:nvSpPr>
        <p:spPr>
          <a:xfrm>
            <a:off x="373094" y="3977588"/>
            <a:ext cx="8512997" cy="571503"/>
          </a:xfrm>
          <a:prstGeom prst="rect">
            <a:avLst/>
          </a:prstGeom>
          <a:noFill/>
        </p:spPr>
        <p:txBody>
          <a:bodyPr wrap="square" lIns="68580" tIns="34290" rIns="68580" bIns="34290" rtlCol="0" anchor="t">
            <a:spAutoFit/>
          </a:bodyPr>
          <a:lstStyle/>
          <a:p>
            <a:pPr algn="ctr" rtl="0"/>
            <a:r>
              <a:rPr lang="fr-ca" sz="1088" b="1" i="1" dirty="0"/>
              <a:t>À l</a:t>
            </a:r>
            <a:r>
              <a:rPr lang="fr-CA" sz="1088" b="1" i="1" dirty="0"/>
              <a:t>’</a:t>
            </a:r>
            <a:r>
              <a:rPr lang="fr-ca" sz="1088" b="1" i="1" dirty="0"/>
              <a:t>avenir, il est probable que les types et les combinaisons de compétences recherchées changent plus fréquemment. La formation, l</a:t>
            </a:r>
            <a:r>
              <a:rPr lang="fr-CA" sz="1088" b="1" i="1" dirty="0"/>
              <a:t>’</a:t>
            </a:r>
            <a:r>
              <a:rPr lang="fr-ca" sz="1088" b="1" i="1" dirty="0"/>
              <a:t>apprentissage et le perfectionnement des compétences joueront un rôle important pour garantir que les Canadiens sont bien outillés et possèdent les compétences nécessaires pour optimiser leurs résultats sur le marché du travail.</a:t>
            </a:r>
            <a:endParaRPr lang="en-US" sz="1350" dirty="0"/>
          </a:p>
        </p:txBody>
      </p:sp>
      <p:sp>
        <p:nvSpPr>
          <p:cNvPr id="4" name="TextBox 3">
            <a:extLst>
              <a:ext uri="{FF2B5EF4-FFF2-40B4-BE49-F238E27FC236}">
                <a16:creationId xmlns:a16="http://schemas.microsoft.com/office/drawing/2014/main" id="{F618B73A-BD4F-0170-80CE-0DFEDDBACE67}"/>
              </a:ext>
            </a:extLst>
          </p:cNvPr>
          <p:cNvSpPr txBox="1"/>
          <p:nvPr>
            <p:custDataLst>
              <p:tags r:id="rId5"/>
            </p:custDataLst>
          </p:nvPr>
        </p:nvSpPr>
        <p:spPr>
          <a:xfrm>
            <a:off x="461938" y="4832838"/>
            <a:ext cx="7801673" cy="276999"/>
          </a:xfrm>
          <a:prstGeom prst="rect">
            <a:avLst/>
          </a:prstGeom>
          <a:noFill/>
        </p:spPr>
        <p:txBody>
          <a:bodyPr wrap="square" rtlCol="0">
            <a:spAutoFit/>
          </a:bodyPr>
          <a:lstStyle/>
          <a:p>
            <a:pPr rtl="0"/>
            <a:r>
              <a:rPr lang="fr-ca" sz="600" dirty="0">
                <a:latin typeface="+mj-lt"/>
                <a:ea typeface="Calibri" panose="020F0502020204030204" pitchFamily="34" charset="0"/>
                <a:cs typeface="Times New Roman" panose="02020603050405020304" pitchFamily="18" charset="0"/>
              </a:rPr>
              <a:t>Les sources comprennent notamment les suivantes : Enquête sur la population active, 2019 (Statistique Canada); Système de projection des professions au Canada, 2019 (EDSC); Système de projection des professions au Canada, 2022 (EDSC); Perspectives sur les compétences 2021 : Se former pour la vie (OCDE).</a:t>
            </a:r>
            <a:endParaRPr lang="en-CA" sz="600" dirty="0">
              <a:latin typeface="+mj-lt"/>
            </a:endParaRPr>
          </a:p>
        </p:txBody>
      </p:sp>
      <p:pic>
        <p:nvPicPr>
          <p:cNvPr id="6" name="Graphic 5" descr="Circle with left arrow outline">
            <a:extLst>
              <a:ext uri="{FF2B5EF4-FFF2-40B4-BE49-F238E27FC236}">
                <a16:creationId xmlns:a16="http://schemas.microsoft.com/office/drawing/2014/main" id="{3403EDF7-FD3F-44BB-63C0-82396315A7BF}"/>
              </a:ext>
            </a:extLst>
          </p:cNvPr>
          <p:cNvPicPr>
            <a:picLocks noChangeAspect="1"/>
          </p:cNvPicPr>
          <p:nvPr>
            <p:custDataLst>
              <p:tags r:id="rId6"/>
            </p:custDataLst>
          </p:nvPr>
        </p:nvPicPr>
        <p:blipFill>
          <a:blip r:embed="rId15">
            <a:extLst>
              <a:ext uri="{96DAC541-7B7A-43D3-8B79-37D633B846F1}">
                <asvg:svgBlip xmlns:asvg="http://schemas.microsoft.com/office/drawing/2016/SVG/main" r:embed="rId16"/>
              </a:ext>
            </a:extLst>
          </a:blip>
          <a:stretch>
            <a:fillRect/>
          </a:stretch>
        </p:blipFill>
        <p:spPr>
          <a:xfrm>
            <a:off x="808265" y="1240972"/>
            <a:ext cx="408215" cy="391886"/>
          </a:xfrm>
          <a:prstGeom prst="rect">
            <a:avLst/>
          </a:prstGeom>
        </p:spPr>
      </p:pic>
      <p:pic>
        <p:nvPicPr>
          <p:cNvPr id="8" name="Graphic 7" descr="Circle with left arrow outline">
            <a:extLst>
              <a:ext uri="{FF2B5EF4-FFF2-40B4-BE49-F238E27FC236}">
                <a16:creationId xmlns:a16="http://schemas.microsoft.com/office/drawing/2014/main" id="{F052858F-6935-EF19-FF8B-C023162EFAC8}"/>
              </a:ext>
            </a:extLst>
          </p:cNvPr>
          <p:cNvPicPr>
            <a:picLocks noChangeAspect="1"/>
          </p:cNvPicPr>
          <p:nvPr>
            <p:custDataLst>
              <p:tags r:id="rId7"/>
            </p:custDataLst>
          </p:nvPr>
        </p:nvPicPr>
        <p:blipFill>
          <a:blip r:embed="rId15">
            <a:extLst>
              <a:ext uri="{96DAC541-7B7A-43D3-8B79-37D633B846F1}">
                <asvg:svgBlip xmlns:asvg="http://schemas.microsoft.com/office/drawing/2016/SVG/main" r:embed="rId16"/>
              </a:ext>
            </a:extLst>
          </a:blip>
          <a:stretch>
            <a:fillRect/>
          </a:stretch>
        </p:blipFill>
        <p:spPr>
          <a:xfrm>
            <a:off x="808265" y="2057400"/>
            <a:ext cx="408215" cy="391886"/>
          </a:xfrm>
          <a:prstGeom prst="rect">
            <a:avLst/>
          </a:prstGeom>
        </p:spPr>
      </p:pic>
      <p:sp>
        <p:nvSpPr>
          <p:cNvPr id="9" name="TextBox 8">
            <a:extLst>
              <a:ext uri="{FF2B5EF4-FFF2-40B4-BE49-F238E27FC236}">
                <a16:creationId xmlns:a16="http://schemas.microsoft.com/office/drawing/2014/main" id="{9F8F0665-E79B-CA30-6DFF-4B747DB9817B}"/>
              </a:ext>
            </a:extLst>
          </p:cNvPr>
          <p:cNvSpPr txBox="1"/>
          <p:nvPr>
            <p:custDataLst>
              <p:tags r:id="rId8"/>
            </p:custDataLst>
          </p:nvPr>
        </p:nvSpPr>
        <p:spPr>
          <a:xfrm>
            <a:off x="1294039" y="2055358"/>
            <a:ext cx="7186116" cy="588623"/>
          </a:xfrm>
          <a:prstGeom prst="rect">
            <a:avLst/>
          </a:prstGeom>
          <a:noFill/>
          <a:ln w="28575">
            <a:solidFill>
              <a:schemeClr val="accent1">
                <a:lumMod val="40000"/>
                <a:lumOff val="60000"/>
              </a:schemeClr>
            </a:solidFill>
          </a:ln>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rtl="0"/>
            <a:r>
              <a:rPr lang="fr-ca" sz="1125" b="1" dirty="0">
                <a:cs typeface="Segoe UI"/>
              </a:rPr>
              <a:t>Compétences générales </a:t>
            </a:r>
            <a:r>
              <a:rPr lang="fr-ca" sz="1125" dirty="0">
                <a:cs typeface="Segoe UI"/>
              </a:rPr>
              <a:t>(compétences non cognitives/interpersonnelles) – Englobent un éventail de compétences sociales, émotionnelles et personnelles, comme la communication, la gestion des tâches, la confiance et l’adaptabilité.​</a:t>
            </a:r>
          </a:p>
        </p:txBody>
      </p:sp>
      <p:sp>
        <p:nvSpPr>
          <p:cNvPr id="12" name="TextBox 11">
            <a:extLst>
              <a:ext uri="{FF2B5EF4-FFF2-40B4-BE49-F238E27FC236}">
                <a16:creationId xmlns:a16="http://schemas.microsoft.com/office/drawing/2014/main" id="{AA4D016B-F390-26B7-6266-6962E1645844}"/>
              </a:ext>
            </a:extLst>
          </p:cNvPr>
          <p:cNvSpPr txBox="1"/>
          <p:nvPr>
            <p:custDataLst>
              <p:tags r:id="rId9"/>
            </p:custDataLst>
          </p:nvPr>
        </p:nvSpPr>
        <p:spPr>
          <a:xfrm>
            <a:off x="1294039" y="2740138"/>
            <a:ext cx="7040675" cy="415498"/>
          </a:xfrm>
          <a:prstGeom prst="rect">
            <a:avLst/>
          </a:prstGeom>
          <a:noFill/>
          <a:ln w="28575">
            <a:solidFill>
              <a:schemeClr val="tx2">
                <a:lumMod val="20000"/>
                <a:lumOff val="80000"/>
              </a:schemeClr>
            </a:solidFill>
          </a:ln>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rtl="0"/>
            <a:r>
              <a:rPr lang="fr-ca" sz="1125" b="1" dirty="0"/>
              <a:t>Compétences professionnelles et techniques </a:t>
            </a:r>
            <a:r>
              <a:rPr lang="fr-ca" sz="1125" dirty="0"/>
              <a:t>(compétences ou connaissances qui reflètent une solide compréhension théorique ou pratique du sujet).</a:t>
            </a:r>
            <a:endParaRPr lang="en-US" sz="1125" dirty="0">
              <a:cs typeface="Arial"/>
            </a:endParaRPr>
          </a:p>
        </p:txBody>
      </p:sp>
      <p:pic>
        <p:nvPicPr>
          <p:cNvPr id="13" name="Graphic 12" descr="Circle with left arrow outline">
            <a:extLst>
              <a:ext uri="{FF2B5EF4-FFF2-40B4-BE49-F238E27FC236}">
                <a16:creationId xmlns:a16="http://schemas.microsoft.com/office/drawing/2014/main" id="{1DD8D9B2-8262-FBC7-C3FF-EC7DC3B6AFB0}"/>
              </a:ext>
            </a:extLst>
          </p:cNvPr>
          <p:cNvPicPr>
            <a:picLocks noChangeAspect="1"/>
          </p:cNvPicPr>
          <p:nvPr>
            <p:custDataLst>
              <p:tags r:id="rId10"/>
            </p:custDataLst>
          </p:nvPr>
        </p:nvPicPr>
        <p:blipFill>
          <a:blip r:embed="rId15">
            <a:extLst>
              <a:ext uri="{96DAC541-7B7A-43D3-8B79-37D633B846F1}">
                <asvg:svgBlip xmlns:asvg="http://schemas.microsoft.com/office/drawing/2016/SVG/main" r:embed="rId16"/>
              </a:ext>
            </a:extLst>
          </a:blip>
          <a:stretch>
            <a:fillRect/>
          </a:stretch>
        </p:blipFill>
        <p:spPr>
          <a:xfrm>
            <a:off x="808265" y="2743200"/>
            <a:ext cx="408215" cy="391886"/>
          </a:xfrm>
          <a:prstGeom prst="rect">
            <a:avLst/>
          </a:prstGeom>
        </p:spPr>
      </p:pic>
      <p:sp>
        <p:nvSpPr>
          <p:cNvPr id="14" name="TextBox 13">
            <a:extLst>
              <a:ext uri="{FF2B5EF4-FFF2-40B4-BE49-F238E27FC236}">
                <a16:creationId xmlns:a16="http://schemas.microsoft.com/office/drawing/2014/main" id="{77D7E3E8-97D1-B7DF-D47E-C31CC13C6ADB}"/>
              </a:ext>
            </a:extLst>
          </p:cNvPr>
          <p:cNvSpPr txBox="1"/>
          <p:nvPr>
            <p:custDataLst>
              <p:tags r:id="rId11"/>
            </p:custDataLst>
          </p:nvPr>
        </p:nvSpPr>
        <p:spPr>
          <a:xfrm>
            <a:off x="1328737" y="3388178"/>
            <a:ext cx="7078435" cy="415498"/>
          </a:xfrm>
          <a:prstGeom prst="rect">
            <a:avLst/>
          </a:prstGeom>
          <a:noFill/>
          <a:ln w="28575">
            <a:solidFill>
              <a:schemeClr val="accent4">
                <a:lumMod val="40000"/>
                <a:lumOff val="60000"/>
              </a:schemeClr>
            </a:solidFill>
          </a:ln>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rtl="0"/>
            <a:r>
              <a:rPr lang="fr-ca" sz="1125" b="1" dirty="0"/>
              <a:t>Compétences propres à l’emploi </a:t>
            </a:r>
            <a:r>
              <a:rPr lang="fr-ca" sz="1125" dirty="0"/>
              <a:t>(compétences reflétant les connaissances du domaine) </a:t>
            </a:r>
            <a:r>
              <a:rPr lang="fr-ca" sz="1125" dirty="0">
                <a:cs typeface="Arial"/>
              </a:rPr>
              <a:t>–</a:t>
            </a:r>
            <a:r>
              <a:rPr lang="fr-ca" sz="1125" dirty="0"/>
              <a:t> Sont utilisées pour des emplois spécifiques dans toute l</a:t>
            </a:r>
            <a:r>
              <a:rPr lang="fr-CA" sz="1125" dirty="0"/>
              <a:t>’</a:t>
            </a:r>
            <a:r>
              <a:rPr lang="fr-ca" sz="1125" dirty="0"/>
              <a:t>économie, p. ex. nouvelles compétences «</a:t>
            </a:r>
            <a:r>
              <a:rPr lang="fr-CA" sz="1125" dirty="0"/>
              <a:t> </a:t>
            </a:r>
            <a:r>
              <a:rPr lang="fr-ca" sz="1125" dirty="0"/>
              <a:t>vertes</a:t>
            </a:r>
            <a:r>
              <a:rPr lang="fr-CA" sz="1125" dirty="0"/>
              <a:t> </a:t>
            </a:r>
            <a:r>
              <a:rPr lang="fr-ca" sz="1125" dirty="0"/>
              <a:t>».</a:t>
            </a:r>
            <a:endParaRPr lang="en-CA" sz="1125" dirty="0">
              <a:cs typeface="Arial"/>
            </a:endParaRPr>
          </a:p>
        </p:txBody>
      </p:sp>
      <p:pic>
        <p:nvPicPr>
          <p:cNvPr id="16" name="Graphic 15" descr="Circle with left arrow outline">
            <a:extLst>
              <a:ext uri="{FF2B5EF4-FFF2-40B4-BE49-F238E27FC236}">
                <a16:creationId xmlns:a16="http://schemas.microsoft.com/office/drawing/2014/main" id="{329F0C24-FBE5-01AB-8B13-3C0032174EE7}"/>
              </a:ext>
            </a:extLst>
          </p:cNvPr>
          <p:cNvPicPr>
            <a:picLocks noChangeAspect="1"/>
          </p:cNvPicPr>
          <p:nvPr>
            <p:custDataLst>
              <p:tags r:id="rId12"/>
            </p:custDataLst>
          </p:nvPr>
        </p:nvPicPr>
        <p:blipFill>
          <a:blip r:embed="rId15">
            <a:extLst>
              <a:ext uri="{96DAC541-7B7A-43D3-8B79-37D633B846F1}">
                <asvg:svgBlip xmlns:asvg="http://schemas.microsoft.com/office/drawing/2016/SVG/main" r:embed="rId16"/>
              </a:ext>
            </a:extLst>
          </a:blip>
          <a:stretch>
            <a:fillRect/>
          </a:stretch>
        </p:blipFill>
        <p:spPr>
          <a:xfrm>
            <a:off x="808265" y="3412671"/>
            <a:ext cx="408215" cy="391886"/>
          </a:xfrm>
          <a:prstGeom prst="rect">
            <a:avLst/>
          </a:prstGeom>
        </p:spPr>
      </p:pic>
    </p:spTree>
    <p:extLst>
      <p:ext uri="{BB962C8B-B14F-4D97-AF65-F5344CB8AC3E}">
        <p14:creationId xmlns:p14="http://schemas.microsoft.com/office/powerpoint/2010/main" val="264838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custDataLst>
              <p:tags r:id="rId1"/>
            </p:custDataLst>
          </p:nvPr>
        </p:nvSpPr>
        <p:spPr>
          <a:xfrm>
            <a:off x="1025237" y="739142"/>
            <a:ext cx="7038108" cy="3394472"/>
          </a:xfrm>
        </p:spPr>
        <p:txBody>
          <a:bodyPr vert="horz" lIns="68580" tIns="34290" rIns="68580" bIns="34290" rtlCol="0" anchor="t">
            <a:normAutofit/>
          </a:bodyPr>
          <a:lstStyle/>
          <a:p>
            <a:pPr marL="0" indent="0" rtl="0">
              <a:buNone/>
            </a:pPr>
            <a:endParaRPr lang="fr-CA" sz="2700" dirty="0"/>
          </a:p>
          <a:p>
            <a:pPr marL="0" indent="0" algn="ctr" rtl="0">
              <a:buNone/>
            </a:pPr>
            <a:endParaRPr lang="fr-CA" sz="2700" dirty="0"/>
          </a:p>
          <a:p>
            <a:pPr marL="0" indent="0" algn="ctr" rtl="0">
              <a:buNone/>
            </a:pPr>
            <a:r>
              <a:rPr lang="fr-ca" sz="2700" b="1" dirty="0"/>
              <a:t>2. Qu’est-ce que l’apprentissage et la formation des adultes, qui sont les principaux intervenants et </a:t>
            </a:r>
            <a:br>
              <a:rPr lang="en-CA" sz="2700" b="1" dirty="0"/>
            </a:br>
            <a:r>
              <a:rPr lang="fr-ca" sz="2700" b="1" dirty="0"/>
              <a:t>pourquoi est-ce important?</a:t>
            </a:r>
          </a:p>
          <a:p>
            <a:pPr marL="0" indent="0" algn="ctr" rtl="0">
              <a:buNone/>
            </a:pPr>
            <a:endParaRPr lang="fr-CA" sz="2700" b="1" dirty="0"/>
          </a:p>
        </p:txBody>
      </p:sp>
      <p:sp>
        <p:nvSpPr>
          <p:cNvPr id="4" name="Slide Number Placeholder 3"/>
          <p:cNvSpPr>
            <a:spLocks noGrp="1"/>
          </p:cNvSpPr>
          <p:nvPr>
            <p:ph type="sldNum" sz="quarter" idx="12"/>
            <p:custDataLst>
              <p:tags r:id="rId2"/>
            </p:custDataLst>
          </p:nvPr>
        </p:nvSpPr>
        <p:spPr/>
        <p:txBody>
          <a:bodyPr rtlCol="0"/>
          <a:lstStyle/>
          <a:p>
            <a:pPr rtl="0"/>
            <a:fld id="{2E86C063-E22E-2E4C-A523-54089486E38F}" type="slidenum">
              <a:rPr lang="en-US" smtClean="0"/>
              <a:t>7</a:t>
            </a:fld>
            <a:endParaRPr lang="en-US" dirty="0"/>
          </a:p>
        </p:txBody>
      </p:sp>
    </p:spTree>
    <p:extLst>
      <p:ext uri="{BB962C8B-B14F-4D97-AF65-F5344CB8AC3E}">
        <p14:creationId xmlns:p14="http://schemas.microsoft.com/office/powerpoint/2010/main" val="39116848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DA584703-ED2E-3A81-619B-7AAAF46015D4}"/>
              </a:ext>
            </a:extLst>
          </p:cNvPr>
          <p:cNvSpPr/>
          <p:nvPr>
            <p:custDataLst>
              <p:tags r:id="rId1"/>
            </p:custDataLst>
          </p:nvPr>
        </p:nvSpPr>
        <p:spPr>
          <a:xfrm>
            <a:off x="587828" y="840921"/>
            <a:ext cx="7347858" cy="672337"/>
          </a:xfrm>
          <a:prstGeom prst="rect">
            <a:avLst/>
          </a:prstGeom>
          <a:solidFill>
            <a:schemeClr val="accent1">
              <a:lumMod val="20000"/>
              <a:lumOff val="80000"/>
            </a:schemeClr>
          </a:solidFill>
          <a:ln>
            <a:solidFill>
              <a:schemeClr val="accent4">
                <a:lumMod val="20000"/>
                <a:lumOff val="8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n-US" sz="1350" dirty="0"/>
          </a:p>
        </p:txBody>
      </p:sp>
      <p:sp>
        <p:nvSpPr>
          <p:cNvPr id="2" name="Title 1">
            <a:extLst>
              <a:ext uri="{FF2B5EF4-FFF2-40B4-BE49-F238E27FC236}">
                <a16:creationId xmlns:a16="http://schemas.microsoft.com/office/drawing/2014/main" id="{7408E51D-82A0-1237-3C60-7C3065BFA3D7}"/>
              </a:ext>
            </a:extLst>
          </p:cNvPr>
          <p:cNvSpPr>
            <a:spLocks noGrp="1"/>
          </p:cNvSpPr>
          <p:nvPr>
            <p:ph type="title"/>
            <p:custDataLst>
              <p:tags r:id="rId2"/>
            </p:custDataLst>
          </p:nvPr>
        </p:nvSpPr>
        <p:spPr>
          <a:xfrm>
            <a:off x="457200" y="108007"/>
            <a:ext cx="8229600" cy="857250"/>
          </a:xfrm>
        </p:spPr>
        <p:txBody>
          <a:bodyPr rtlCol="0">
            <a:normAutofit/>
          </a:bodyPr>
          <a:lstStyle/>
          <a:p>
            <a:pPr rtl="0"/>
            <a:r>
              <a:rPr lang="fr-ca" sz="1500" dirty="0"/>
              <a:t> Quelle est la définition d</a:t>
            </a:r>
            <a:r>
              <a:rPr lang="fr-CA" sz="1500" dirty="0"/>
              <a:t>’</a:t>
            </a:r>
            <a:r>
              <a:rPr lang="fr-ca" sz="1500" dirty="0"/>
              <a:t>un «</a:t>
            </a:r>
            <a:r>
              <a:rPr lang="fr-CA" sz="1500" dirty="0"/>
              <a:t> </a:t>
            </a:r>
            <a:r>
              <a:rPr lang="fr-ca" sz="1500" dirty="0"/>
              <a:t>adulte</a:t>
            </a:r>
            <a:r>
              <a:rPr lang="fr-CA" sz="1500" dirty="0"/>
              <a:t> </a:t>
            </a:r>
            <a:r>
              <a:rPr lang="fr-ca" sz="1500" dirty="0"/>
              <a:t>» et d</a:t>
            </a:r>
            <a:r>
              <a:rPr lang="fr-CA" sz="1500" dirty="0"/>
              <a:t>’</a:t>
            </a:r>
            <a:r>
              <a:rPr lang="fr-ca" sz="1500" dirty="0"/>
              <a:t>un «</a:t>
            </a:r>
            <a:r>
              <a:rPr lang="fr-CA" sz="1500" dirty="0"/>
              <a:t> </a:t>
            </a:r>
            <a:r>
              <a:rPr lang="fr-ca" sz="1500" dirty="0"/>
              <a:t>apprenant adulte</a:t>
            </a:r>
            <a:r>
              <a:rPr lang="fr-CA" sz="1500" dirty="0"/>
              <a:t> </a:t>
            </a:r>
            <a:r>
              <a:rPr lang="fr-ca" sz="1500" dirty="0"/>
              <a:t>»?</a:t>
            </a:r>
          </a:p>
        </p:txBody>
      </p:sp>
      <p:sp>
        <p:nvSpPr>
          <p:cNvPr id="3" name="Content Placeholder 2">
            <a:extLst>
              <a:ext uri="{FF2B5EF4-FFF2-40B4-BE49-F238E27FC236}">
                <a16:creationId xmlns:a16="http://schemas.microsoft.com/office/drawing/2014/main" id="{66D53C4A-C453-706B-644B-7F50DFA7114F}"/>
              </a:ext>
            </a:extLst>
          </p:cNvPr>
          <p:cNvSpPr>
            <a:spLocks noGrp="1"/>
          </p:cNvSpPr>
          <p:nvPr>
            <p:ph idx="1"/>
            <p:custDataLst>
              <p:tags r:id="rId3"/>
            </p:custDataLst>
          </p:nvPr>
        </p:nvSpPr>
        <p:spPr>
          <a:xfrm>
            <a:off x="586763" y="929310"/>
            <a:ext cx="7266214" cy="657280"/>
          </a:xfrm>
        </p:spPr>
        <p:txBody>
          <a:bodyPr vert="horz" lIns="68580" tIns="34290" rIns="68580" bIns="34290" rtlCol="0" anchor="t">
            <a:noAutofit/>
          </a:bodyPr>
          <a:lstStyle/>
          <a:p>
            <a:pPr marL="0" indent="0" rtl="0">
              <a:spcBef>
                <a:spcPts val="1050"/>
              </a:spcBef>
              <a:buNone/>
            </a:pPr>
            <a:r>
              <a:rPr lang="fr-ca" sz="1163" b="1" dirty="0">
                <a:cs typeface="Arial"/>
              </a:rPr>
              <a:t>Dans cette présentation, les paramètres servant à définir les adultes et les apprenants adultes seront les mêmes que ceux utilisés par l</a:t>
            </a:r>
            <a:r>
              <a:rPr lang="fr-CA" sz="1163" b="1" dirty="0">
                <a:cs typeface="Arial"/>
              </a:rPr>
              <a:t>’</a:t>
            </a:r>
            <a:r>
              <a:rPr lang="fr-ca" sz="1163" b="1" dirty="0">
                <a:cs typeface="Arial"/>
              </a:rPr>
              <a:t>OCDE dans son Programme pour l</a:t>
            </a:r>
            <a:r>
              <a:rPr lang="fr-CA" sz="1163" b="1" dirty="0">
                <a:cs typeface="Arial"/>
              </a:rPr>
              <a:t>’</a:t>
            </a:r>
            <a:r>
              <a:rPr lang="fr-ca" sz="1163" b="1" dirty="0">
                <a:cs typeface="Arial"/>
              </a:rPr>
              <a:t>évaluation internationale des compétences des adultes (PEICA).</a:t>
            </a:r>
            <a:endParaRPr lang="en-CA" sz="1163" b="1" dirty="0">
              <a:cs typeface="Arial"/>
            </a:endParaRPr>
          </a:p>
          <a:p>
            <a:pPr rtl="0">
              <a:lnSpc>
                <a:spcPct val="125000"/>
              </a:lnSpc>
              <a:spcBef>
                <a:spcPts val="1050"/>
              </a:spcBef>
            </a:pPr>
            <a:endParaRPr lang="en-CA" sz="1125" dirty="0">
              <a:cs typeface="Arial"/>
            </a:endParaRPr>
          </a:p>
          <a:p>
            <a:pPr marL="171450" indent="-171450" rtl="0">
              <a:spcBef>
                <a:spcPts val="0"/>
              </a:spcBef>
              <a:buFont typeface="Courier New,monospace"/>
            </a:pPr>
            <a:endParaRPr lang="en-US" sz="1200" dirty="0">
              <a:cs typeface="Arial"/>
            </a:endParaRPr>
          </a:p>
          <a:p>
            <a:pPr marL="0" indent="0" rtl="0">
              <a:spcBef>
                <a:spcPts val="0"/>
              </a:spcBef>
              <a:buNone/>
            </a:pPr>
            <a:endParaRPr lang="en-CA" sz="1200" dirty="0">
              <a:cs typeface="Arial"/>
            </a:endParaRPr>
          </a:p>
          <a:p>
            <a:pPr rtl="0"/>
            <a:endParaRPr lang="en-CA" sz="1200" dirty="0">
              <a:cs typeface="Arial"/>
            </a:endParaRPr>
          </a:p>
          <a:p>
            <a:pPr rtl="0"/>
            <a:endParaRPr lang="en-CA" sz="1200" dirty="0">
              <a:cs typeface="Arial"/>
            </a:endParaRPr>
          </a:p>
          <a:p>
            <a:pPr rtl="0"/>
            <a:endParaRPr lang="en-CA" sz="1200" dirty="0">
              <a:cs typeface="Arial"/>
            </a:endParaRPr>
          </a:p>
        </p:txBody>
      </p:sp>
      <p:sp>
        <p:nvSpPr>
          <p:cNvPr id="4" name="Slide Number Placeholder 3">
            <a:extLst>
              <a:ext uri="{FF2B5EF4-FFF2-40B4-BE49-F238E27FC236}">
                <a16:creationId xmlns:a16="http://schemas.microsoft.com/office/drawing/2014/main" id="{A9C3A2D9-0D78-F617-DE37-E990C8177C0A}"/>
              </a:ext>
            </a:extLst>
          </p:cNvPr>
          <p:cNvSpPr>
            <a:spLocks noGrp="1"/>
          </p:cNvSpPr>
          <p:nvPr>
            <p:ph type="sldNum" sz="quarter" idx="12"/>
            <p:custDataLst>
              <p:tags r:id="rId4"/>
            </p:custDataLst>
          </p:nvPr>
        </p:nvSpPr>
        <p:spPr/>
        <p:txBody>
          <a:bodyPr rtlCol="0"/>
          <a:lstStyle/>
          <a:p>
            <a:pPr rtl="0"/>
            <a:fld id="{2E86C063-E22E-2E4C-A523-54089486E38F}" type="slidenum">
              <a:rPr lang="en-US" smtClean="0"/>
              <a:t>8</a:t>
            </a:fld>
            <a:endParaRPr lang="en-US" dirty="0"/>
          </a:p>
        </p:txBody>
      </p:sp>
      <p:sp>
        <p:nvSpPr>
          <p:cNvPr id="5" name="TextBox 4">
            <a:extLst>
              <a:ext uri="{FF2B5EF4-FFF2-40B4-BE49-F238E27FC236}">
                <a16:creationId xmlns:a16="http://schemas.microsoft.com/office/drawing/2014/main" id="{CE8BC64B-3BE0-235B-A943-891D5298F9E2}"/>
              </a:ext>
            </a:extLst>
          </p:cNvPr>
          <p:cNvSpPr txBox="1"/>
          <p:nvPr>
            <p:custDataLst>
              <p:tags r:id="rId5"/>
            </p:custDataLst>
          </p:nvPr>
        </p:nvSpPr>
        <p:spPr>
          <a:xfrm>
            <a:off x="457200" y="4816929"/>
            <a:ext cx="7266214" cy="253916"/>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rtl="0"/>
            <a:r>
              <a:rPr lang="fr-ca" sz="600" dirty="0"/>
              <a:t>Source : PEICA de l’OCDE (2012); Apprentissage des adultes et compétences de base : Constatations du premier cycle du Programme pour l</a:t>
            </a:r>
            <a:r>
              <a:rPr lang="fr-CA" sz="600" dirty="0"/>
              <a:t>’</a:t>
            </a:r>
            <a:r>
              <a:rPr lang="fr-ca" sz="600" dirty="0"/>
              <a:t>évaluation internationale des compétences des adultes, GC et CMEC (2021).</a:t>
            </a:r>
            <a:endParaRPr lang="en-US" sz="1350" dirty="0"/>
          </a:p>
        </p:txBody>
      </p:sp>
      <p:sp>
        <p:nvSpPr>
          <p:cNvPr id="7" name="TextBox 6">
            <a:extLst>
              <a:ext uri="{FF2B5EF4-FFF2-40B4-BE49-F238E27FC236}">
                <a16:creationId xmlns:a16="http://schemas.microsoft.com/office/drawing/2014/main" id="{CE4430C1-4B01-3345-F08A-364860092017}"/>
              </a:ext>
            </a:extLst>
          </p:cNvPr>
          <p:cNvSpPr txBox="1"/>
          <p:nvPr>
            <p:custDataLst>
              <p:tags r:id="rId6"/>
            </p:custDataLst>
          </p:nvPr>
        </p:nvSpPr>
        <p:spPr>
          <a:xfrm>
            <a:off x="834964" y="3966186"/>
            <a:ext cx="7118074" cy="438582"/>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rtl="0"/>
            <a:r>
              <a:rPr lang="fr-ca" sz="1200" b="1" dirty="0">
                <a:cs typeface="Arial"/>
              </a:rPr>
              <a:t>Cette définition large signifie que le profil des apprenants adultes est diversifié, tant du point de vue de l</a:t>
            </a:r>
            <a:r>
              <a:rPr lang="fr-CA" sz="1200" b="1" dirty="0">
                <a:cs typeface="Arial"/>
              </a:rPr>
              <a:t>’</a:t>
            </a:r>
            <a:r>
              <a:rPr lang="fr-ca" sz="1200" b="1" dirty="0">
                <a:cs typeface="Arial"/>
              </a:rPr>
              <a:t>âge que des motivations, des obstacles et des attentes.</a:t>
            </a:r>
            <a:endParaRPr lang="en-US" sz="1200" b="1" dirty="0">
              <a:cs typeface="Arial"/>
            </a:endParaRPr>
          </a:p>
        </p:txBody>
      </p:sp>
      <p:sp>
        <p:nvSpPr>
          <p:cNvPr id="8" name="TextBox 7">
            <a:extLst>
              <a:ext uri="{FF2B5EF4-FFF2-40B4-BE49-F238E27FC236}">
                <a16:creationId xmlns:a16="http://schemas.microsoft.com/office/drawing/2014/main" id="{37FB02FD-B5CE-6457-CE1C-CE44368F6ABD}"/>
              </a:ext>
            </a:extLst>
          </p:cNvPr>
          <p:cNvSpPr txBox="1"/>
          <p:nvPr>
            <p:custDataLst>
              <p:tags r:id="rId7"/>
            </p:custDataLst>
          </p:nvPr>
        </p:nvSpPr>
        <p:spPr>
          <a:xfrm>
            <a:off x="1679411" y="1575854"/>
            <a:ext cx="6149636" cy="606128"/>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rtl="0"/>
            <a:r>
              <a:rPr lang="fr-ca" sz="1163" dirty="0">
                <a:cs typeface="Arial"/>
              </a:rPr>
              <a:t>Les adultes désignent les personnes âgées de 16 à 65</a:t>
            </a:r>
            <a:r>
              <a:rPr lang="fr-CA" sz="1163" dirty="0">
                <a:cs typeface="Arial"/>
              </a:rPr>
              <a:t> </a:t>
            </a:r>
            <a:r>
              <a:rPr lang="fr-ca" sz="1163" dirty="0">
                <a:cs typeface="Arial"/>
              </a:rPr>
              <a:t>ans. Les apprenants adultes désignent les adultes </a:t>
            </a:r>
            <a:r>
              <a:rPr lang="fr-ca" sz="1163" u="sng" dirty="0">
                <a:cs typeface="Arial"/>
              </a:rPr>
              <a:t>qui ne suivent pas leur cycle d</a:t>
            </a:r>
            <a:r>
              <a:rPr lang="fr-CA" sz="1163" u="sng" dirty="0">
                <a:cs typeface="Arial"/>
              </a:rPr>
              <a:t>’</a:t>
            </a:r>
            <a:r>
              <a:rPr lang="fr-ca" sz="1163" u="sng" dirty="0">
                <a:cs typeface="Arial"/>
              </a:rPr>
              <a:t>études initial</a:t>
            </a:r>
            <a:r>
              <a:rPr lang="fr-ca" sz="1163" dirty="0">
                <a:cs typeface="Arial"/>
              </a:rPr>
              <a:t> et qui ont participé à des formes d</a:t>
            </a:r>
            <a:r>
              <a:rPr lang="fr-CA" sz="1163" dirty="0">
                <a:cs typeface="Arial"/>
              </a:rPr>
              <a:t>’</a:t>
            </a:r>
            <a:r>
              <a:rPr lang="fr-ca" sz="1163" dirty="0">
                <a:cs typeface="Arial"/>
              </a:rPr>
              <a:t>apprentissage formel, non formel ou les deux (voir diapositive suivante). </a:t>
            </a:r>
            <a:endParaRPr lang="en-US" sz="1350" dirty="0">
              <a:cs typeface="Arial"/>
            </a:endParaRPr>
          </a:p>
        </p:txBody>
      </p:sp>
      <p:pic>
        <p:nvPicPr>
          <p:cNvPr id="9" name="Graphic 8" descr="Arrow Right with solid fill">
            <a:extLst>
              <a:ext uri="{FF2B5EF4-FFF2-40B4-BE49-F238E27FC236}">
                <a16:creationId xmlns:a16="http://schemas.microsoft.com/office/drawing/2014/main" id="{A02A84BA-2EFC-6A42-02CE-9D3F1B3E45D9}"/>
              </a:ext>
            </a:extLst>
          </p:cNvPr>
          <p:cNvPicPr>
            <a:picLocks noChangeAspect="1"/>
          </p:cNvPicPr>
          <p:nvPr>
            <p:custDataLst>
              <p:tags r:id="rId8"/>
            </p:custDataLst>
          </p:nvPr>
        </p:nvPicPr>
        <p:blipFill>
          <a:blip r:embed="rId14">
            <a:extLst>
              <a:ext uri="{96DAC541-7B7A-43D3-8B79-37D633B846F1}">
                <asvg:svgBlip xmlns:asvg="http://schemas.microsoft.com/office/drawing/2016/SVG/main" r:embed="rId15"/>
              </a:ext>
            </a:extLst>
          </a:blip>
          <a:stretch>
            <a:fillRect/>
          </a:stretch>
        </p:blipFill>
        <p:spPr>
          <a:xfrm>
            <a:off x="1200151" y="1649185"/>
            <a:ext cx="391886" cy="465365"/>
          </a:xfrm>
          <a:prstGeom prst="rect">
            <a:avLst/>
          </a:prstGeom>
        </p:spPr>
      </p:pic>
      <p:sp>
        <p:nvSpPr>
          <p:cNvPr id="10" name="TextBox 9">
            <a:extLst>
              <a:ext uri="{FF2B5EF4-FFF2-40B4-BE49-F238E27FC236}">
                <a16:creationId xmlns:a16="http://schemas.microsoft.com/office/drawing/2014/main" id="{597E8DEF-4BAB-1E21-2C8B-6C743A2D1322}"/>
              </a:ext>
            </a:extLst>
          </p:cNvPr>
          <p:cNvSpPr txBox="1"/>
          <p:nvPr>
            <p:custDataLst>
              <p:tags r:id="rId9"/>
            </p:custDataLst>
          </p:nvPr>
        </p:nvSpPr>
        <p:spPr>
          <a:xfrm>
            <a:off x="1679411" y="2416775"/>
            <a:ext cx="6149636" cy="427168"/>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rtl="0"/>
            <a:r>
              <a:rPr lang="fr-ca" sz="1163" dirty="0">
                <a:cs typeface="Arial"/>
              </a:rPr>
              <a:t>Cette tranche d</a:t>
            </a:r>
            <a:r>
              <a:rPr lang="fr-CA" sz="1163" dirty="0">
                <a:cs typeface="Arial"/>
              </a:rPr>
              <a:t>’</a:t>
            </a:r>
            <a:r>
              <a:rPr lang="fr-ca" sz="1163" dirty="0">
                <a:cs typeface="Arial"/>
              </a:rPr>
              <a:t>âge comprend les jeunes qui ont repris les études, ce qui est caractéristique de la formation des adultes. </a:t>
            </a:r>
          </a:p>
        </p:txBody>
      </p:sp>
      <p:pic>
        <p:nvPicPr>
          <p:cNvPr id="11" name="Graphic 10" descr="Arrow Right with solid fill">
            <a:extLst>
              <a:ext uri="{FF2B5EF4-FFF2-40B4-BE49-F238E27FC236}">
                <a16:creationId xmlns:a16="http://schemas.microsoft.com/office/drawing/2014/main" id="{34165AA3-81F4-B82F-0F08-DA28E309AE9A}"/>
              </a:ext>
            </a:extLst>
          </p:cNvPr>
          <p:cNvPicPr>
            <a:picLocks noChangeAspect="1"/>
          </p:cNvPicPr>
          <p:nvPr>
            <p:custDataLst>
              <p:tags r:id="rId10"/>
            </p:custDataLst>
          </p:nvPr>
        </p:nvPicPr>
        <p:blipFill>
          <a:blip r:embed="rId14">
            <a:extLst>
              <a:ext uri="{96DAC541-7B7A-43D3-8B79-37D633B846F1}">
                <asvg:svgBlip xmlns:asvg="http://schemas.microsoft.com/office/drawing/2016/SVG/main" r:embed="rId15"/>
              </a:ext>
            </a:extLst>
          </a:blip>
          <a:stretch>
            <a:fillRect/>
          </a:stretch>
        </p:blipFill>
        <p:spPr>
          <a:xfrm>
            <a:off x="1200150" y="2375806"/>
            <a:ext cx="391886" cy="465365"/>
          </a:xfrm>
          <a:prstGeom prst="rect">
            <a:avLst/>
          </a:prstGeom>
        </p:spPr>
      </p:pic>
      <p:sp>
        <p:nvSpPr>
          <p:cNvPr id="14" name="TextBox 13">
            <a:extLst>
              <a:ext uri="{FF2B5EF4-FFF2-40B4-BE49-F238E27FC236}">
                <a16:creationId xmlns:a16="http://schemas.microsoft.com/office/drawing/2014/main" id="{4E9873C8-4A4D-E25F-81F0-BB42D07FAE50}"/>
              </a:ext>
            </a:extLst>
          </p:cNvPr>
          <p:cNvSpPr txBox="1"/>
          <p:nvPr>
            <p:custDataLst>
              <p:tags r:id="rId11"/>
            </p:custDataLst>
          </p:nvPr>
        </p:nvSpPr>
        <p:spPr>
          <a:xfrm>
            <a:off x="2392087" y="3027316"/>
            <a:ext cx="5439641" cy="970458"/>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rtl="0">
              <a:lnSpc>
                <a:spcPct val="114999"/>
              </a:lnSpc>
            </a:pPr>
            <a:r>
              <a:rPr lang="fr-ca" sz="1050" dirty="0">
                <a:cs typeface="Arial"/>
              </a:rPr>
              <a:t>Remarque :</a:t>
            </a:r>
            <a:r>
              <a:rPr lang="fr-CA" sz="1050" dirty="0">
                <a:cs typeface="Arial"/>
              </a:rPr>
              <a:t> </a:t>
            </a:r>
            <a:r>
              <a:rPr lang="fr-ca" sz="1050" dirty="0">
                <a:cs typeface="Arial"/>
              </a:rPr>
              <a:t>L</a:t>
            </a:r>
            <a:r>
              <a:rPr lang="fr-CA" sz="1050" dirty="0">
                <a:cs typeface="Arial"/>
              </a:rPr>
              <a:t>’</a:t>
            </a:r>
            <a:r>
              <a:rPr lang="fr-ca" sz="1050" dirty="0">
                <a:cs typeface="Arial"/>
              </a:rPr>
              <a:t>évolution des tendances liées aux études et la transformation du modèle éducatif traditionnel ont estompé la distinction entre les jeunes qui entament leur premier cycle d</a:t>
            </a:r>
            <a:r>
              <a:rPr lang="fr-CA" sz="1050" dirty="0">
                <a:cs typeface="Arial"/>
              </a:rPr>
              <a:t>’</a:t>
            </a:r>
            <a:r>
              <a:rPr lang="fr-ca" sz="1050" dirty="0">
                <a:cs typeface="Arial"/>
              </a:rPr>
              <a:t>études formelles et les apprenants adultes. </a:t>
            </a:r>
            <a:r>
              <a:rPr lang="fr-ca" sz="1050" dirty="0">
                <a:ea typeface="+mn-lt"/>
                <a:cs typeface="+mn-lt"/>
              </a:rPr>
              <a:t>La distinction fondamentale réside dans le fait que la personne suive ou non un cycle d</a:t>
            </a:r>
            <a:r>
              <a:rPr lang="fr-CA" sz="1050" dirty="0">
                <a:ea typeface="+mn-lt"/>
                <a:cs typeface="+mn-lt"/>
              </a:rPr>
              <a:t>’</a:t>
            </a:r>
            <a:r>
              <a:rPr lang="fr-ca" sz="1050" dirty="0">
                <a:ea typeface="+mn-lt"/>
                <a:cs typeface="+mn-lt"/>
              </a:rPr>
              <a:t>études régulier.</a:t>
            </a:r>
            <a:endParaRPr lang="en-CA" sz="1050" dirty="0">
              <a:cs typeface="Arial"/>
            </a:endParaRPr>
          </a:p>
          <a:p>
            <a:pPr rtl="0">
              <a:lnSpc>
                <a:spcPct val="114999"/>
              </a:lnSpc>
            </a:pPr>
            <a:endParaRPr lang="en-CA" sz="975" dirty="0">
              <a:cs typeface="Arial"/>
            </a:endParaRPr>
          </a:p>
        </p:txBody>
      </p:sp>
      <p:pic>
        <p:nvPicPr>
          <p:cNvPr id="13" name="Graphic 12" descr="Chevron arrows with solid fill">
            <a:extLst>
              <a:ext uri="{FF2B5EF4-FFF2-40B4-BE49-F238E27FC236}">
                <a16:creationId xmlns:a16="http://schemas.microsoft.com/office/drawing/2014/main" id="{0C74ED14-B41C-537E-9FB6-AE5673C9143E}"/>
              </a:ext>
            </a:extLst>
          </p:cNvPr>
          <p:cNvPicPr>
            <a:picLocks noChangeAspect="1"/>
          </p:cNvPicPr>
          <p:nvPr>
            <p:custDataLst>
              <p:tags r:id="rId12"/>
            </p:custDataLst>
          </p:nvPr>
        </p:nvPicPr>
        <p:blipFill>
          <a:blip r:embed="rId16">
            <a:extLst>
              <a:ext uri="{96DAC541-7B7A-43D3-8B79-37D633B846F1}">
                <asvg:svgBlip xmlns:asvg="http://schemas.microsoft.com/office/drawing/2016/SVG/main" r:embed="rId17"/>
              </a:ext>
            </a:extLst>
          </a:blip>
          <a:stretch>
            <a:fillRect/>
          </a:stretch>
        </p:blipFill>
        <p:spPr>
          <a:xfrm>
            <a:off x="1892867" y="3147682"/>
            <a:ext cx="389670" cy="310287"/>
          </a:xfrm>
          <a:prstGeom prst="rect">
            <a:avLst/>
          </a:prstGeom>
        </p:spPr>
      </p:pic>
    </p:spTree>
    <p:extLst>
      <p:ext uri="{BB962C8B-B14F-4D97-AF65-F5344CB8AC3E}">
        <p14:creationId xmlns:p14="http://schemas.microsoft.com/office/powerpoint/2010/main" val="18480450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D6CF8406-A140-2947-1CD0-62AC1B9DC0B7}"/>
              </a:ext>
            </a:extLst>
          </p:cNvPr>
          <p:cNvSpPr/>
          <p:nvPr>
            <p:custDataLst>
              <p:tags r:id="rId1"/>
            </p:custDataLst>
          </p:nvPr>
        </p:nvSpPr>
        <p:spPr>
          <a:xfrm>
            <a:off x="1108828" y="1134244"/>
            <a:ext cx="6051533" cy="573257"/>
          </a:xfrm>
          <a:prstGeom prst="rect">
            <a:avLst/>
          </a:prstGeom>
          <a:noFill/>
          <a:ln w="28575">
            <a:solidFill>
              <a:schemeClr val="accent1">
                <a:lumMod val="20000"/>
                <a:lumOff val="8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n-US" sz="1350" dirty="0"/>
          </a:p>
        </p:txBody>
      </p:sp>
      <p:sp>
        <p:nvSpPr>
          <p:cNvPr id="2" name="Title 1"/>
          <p:cNvSpPr>
            <a:spLocks noGrp="1"/>
          </p:cNvSpPr>
          <p:nvPr>
            <p:ph type="title"/>
            <p:custDataLst>
              <p:tags r:id="rId2"/>
            </p:custDataLst>
          </p:nvPr>
        </p:nvSpPr>
        <p:spPr>
          <a:xfrm>
            <a:off x="492549" y="241401"/>
            <a:ext cx="7434695" cy="462797"/>
          </a:xfrm>
        </p:spPr>
        <p:txBody>
          <a:bodyPr rtlCol="0">
            <a:noAutofit/>
          </a:bodyPr>
          <a:lstStyle/>
          <a:p>
            <a:pPr rtl="0">
              <a:lnSpc>
                <a:spcPct val="107000"/>
              </a:lnSpc>
              <a:spcAft>
                <a:spcPts val="600"/>
              </a:spcAft>
            </a:pPr>
            <a:r>
              <a:rPr lang="fr-ca" sz="1500" dirty="0">
                <a:latin typeface="+mj-lt"/>
                <a:ea typeface="Calibri" panose="020F0502020204030204" pitchFamily="34" charset="0"/>
                <a:cs typeface="Times New Roman" panose="02020603050405020304" pitchFamily="18" charset="0"/>
              </a:rPr>
              <a:t>Qu’est-ce que l’apprentissage et la formation des adultes?</a:t>
            </a:r>
          </a:p>
        </p:txBody>
      </p:sp>
      <p:sp>
        <p:nvSpPr>
          <p:cNvPr id="5" name="Slide Number Placeholder 4"/>
          <p:cNvSpPr>
            <a:spLocks noGrp="1"/>
          </p:cNvSpPr>
          <p:nvPr>
            <p:ph type="sldNum" sz="quarter" idx="12"/>
            <p:custDataLst>
              <p:tags r:id="rId3"/>
            </p:custDataLst>
          </p:nvPr>
        </p:nvSpPr>
        <p:spPr>
          <a:xfrm>
            <a:off x="8247427" y="4834020"/>
            <a:ext cx="279362" cy="159993"/>
          </a:xfrm>
        </p:spPr>
        <p:txBody>
          <a:bodyPr rtlCol="0"/>
          <a:lstStyle/>
          <a:p>
            <a:pPr rtl="0"/>
            <a:fld id="{2E86C063-E22E-2E4C-A523-54089486E38F}" type="slidenum">
              <a:rPr lang="en-US" smtClean="0"/>
              <a:t>9</a:t>
            </a:fld>
            <a:endParaRPr lang="en-US" dirty="0"/>
          </a:p>
        </p:txBody>
      </p:sp>
      <p:sp>
        <p:nvSpPr>
          <p:cNvPr id="6" name="TextBox 5">
            <a:extLst>
              <a:ext uri="{FF2B5EF4-FFF2-40B4-BE49-F238E27FC236}">
                <a16:creationId xmlns:a16="http://schemas.microsoft.com/office/drawing/2014/main" id="{3FC74C0B-DDCE-81DE-FCFC-7D9083965F5B}"/>
              </a:ext>
            </a:extLst>
          </p:cNvPr>
          <p:cNvSpPr txBox="1"/>
          <p:nvPr>
            <p:custDataLst>
              <p:tags r:id="rId4"/>
            </p:custDataLst>
          </p:nvPr>
        </p:nvSpPr>
        <p:spPr>
          <a:xfrm>
            <a:off x="85726" y="4835352"/>
            <a:ext cx="8305106" cy="346249"/>
          </a:xfrm>
          <a:prstGeom prst="rect">
            <a:avLst/>
          </a:prstGeom>
          <a:noFill/>
        </p:spPr>
        <p:txBody>
          <a:bodyPr wrap="square" lIns="68580" tIns="34290" rIns="68580" bIns="34290" rtlCol="0" anchor="t">
            <a:spAutoFit/>
          </a:bodyPr>
          <a:lstStyle/>
          <a:p>
            <a:pPr rtl="0"/>
            <a:r>
              <a:rPr lang="fr-ca" sz="600" dirty="0">
                <a:latin typeface="Arial"/>
                <a:cs typeface="Arial"/>
              </a:rPr>
              <a:t>Sources : Reconnaissance de l’apprentissage non formel et informel, N.D. (OCDE); Apprentissage des adultes et compétences de base : Constatations du premier cycle du Programme pour l</a:t>
            </a:r>
            <a:r>
              <a:rPr lang="fr-CA" sz="600" dirty="0">
                <a:latin typeface="Arial"/>
                <a:cs typeface="Arial"/>
              </a:rPr>
              <a:t>’</a:t>
            </a:r>
            <a:r>
              <a:rPr lang="fr-ca" sz="600" dirty="0">
                <a:latin typeface="Arial"/>
                <a:cs typeface="Arial"/>
              </a:rPr>
              <a:t>évaluation internationale des compétences des adultes, GC et CMEC (2021).</a:t>
            </a:r>
          </a:p>
          <a:p>
            <a:pPr rtl="0"/>
            <a:endParaRPr lang="en-CA" sz="600" dirty="0">
              <a:cs typeface="Arial"/>
            </a:endParaRPr>
          </a:p>
        </p:txBody>
      </p:sp>
      <p:sp>
        <p:nvSpPr>
          <p:cNvPr id="10" name="Rectangle 9">
            <a:extLst>
              <a:ext uri="{FF2B5EF4-FFF2-40B4-BE49-F238E27FC236}">
                <a16:creationId xmlns:a16="http://schemas.microsoft.com/office/drawing/2014/main" id="{A815455D-FAF2-6042-2957-06231728BCCA}"/>
              </a:ext>
            </a:extLst>
          </p:cNvPr>
          <p:cNvSpPr/>
          <p:nvPr>
            <p:custDataLst>
              <p:tags r:id="rId5"/>
            </p:custDataLst>
          </p:nvPr>
        </p:nvSpPr>
        <p:spPr>
          <a:xfrm>
            <a:off x="610076" y="614460"/>
            <a:ext cx="7914528" cy="239431"/>
          </a:xfrm>
          <a:prstGeom prst="rect">
            <a:avLst/>
          </a:prstGeom>
          <a:solidFill>
            <a:schemeClr val="accent2">
              <a:lumMod val="20000"/>
              <a:lumOff val="80000"/>
            </a:schemeClr>
          </a:solidFill>
          <a:ln w="28575">
            <a:solidFill>
              <a:schemeClr val="accent2">
                <a:lumMod val="20000"/>
                <a:lumOff val="8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n-US" sz="1350" dirty="0"/>
          </a:p>
        </p:txBody>
      </p:sp>
      <p:sp>
        <p:nvSpPr>
          <p:cNvPr id="12" name="TextBox 11">
            <a:extLst>
              <a:ext uri="{FF2B5EF4-FFF2-40B4-BE49-F238E27FC236}">
                <a16:creationId xmlns:a16="http://schemas.microsoft.com/office/drawing/2014/main" id="{91454C7F-5F15-E547-3BA1-9CB76BD7CEFB}"/>
              </a:ext>
            </a:extLst>
          </p:cNvPr>
          <p:cNvSpPr txBox="1"/>
          <p:nvPr>
            <p:custDataLst>
              <p:tags r:id="rId6"/>
            </p:custDataLst>
          </p:nvPr>
        </p:nvSpPr>
        <p:spPr>
          <a:xfrm>
            <a:off x="308954" y="593014"/>
            <a:ext cx="6555428" cy="230832"/>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algn="r" rtl="0"/>
            <a:r>
              <a:rPr lang="fr-ca" sz="1050" b="1" dirty="0">
                <a:cs typeface="Arial"/>
              </a:rPr>
              <a:t>L’apprentissage et la formation des adultes englobent une vaste gamme d’activités de formation :</a:t>
            </a:r>
          </a:p>
        </p:txBody>
      </p:sp>
      <p:sp>
        <p:nvSpPr>
          <p:cNvPr id="13" name="TextBox 12">
            <a:extLst>
              <a:ext uri="{FF2B5EF4-FFF2-40B4-BE49-F238E27FC236}">
                <a16:creationId xmlns:a16="http://schemas.microsoft.com/office/drawing/2014/main" id="{B2F8939F-ABAA-29B0-D043-B011E25AE174}"/>
              </a:ext>
            </a:extLst>
          </p:cNvPr>
          <p:cNvSpPr txBox="1"/>
          <p:nvPr>
            <p:custDataLst>
              <p:tags r:id="rId7"/>
            </p:custDataLst>
          </p:nvPr>
        </p:nvSpPr>
        <p:spPr>
          <a:xfrm>
            <a:off x="1235682" y="4030467"/>
            <a:ext cx="6024082" cy="553998"/>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rtl="0"/>
            <a:r>
              <a:rPr lang="fr-ca" sz="1050" dirty="0">
                <a:cs typeface="Arial"/>
              </a:rPr>
              <a:t>Divers termes, comme l’éducation des adultes, le recyclage professionnel et le perfectionnement des compétences, font référence à l’apprentissage et à la formation des adultes, qu’il s’agisse du concept général en soi ou d’éléments plus précis.</a:t>
            </a:r>
            <a:endParaRPr lang="en-US" sz="1050" dirty="0">
              <a:cs typeface="Arial"/>
            </a:endParaRPr>
          </a:p>
        </p:txBody>
      </p:sp>
      <p:sp>
        <p:nvSpPr>
          <p:cNvPr id="19" name="TextBox 18">
            <a:extLst>
              <a:ext uri="{FF2B5EF4-FFF2-40B4-BE49-F238E27FC236}">
                <a16:creationId xmlns:a16="http://schemas.microsoft.com/office/drawing/2014/main" id="{84655099-1F13-F96E-F992-BEEF13AF723E}"/>
              </a:ext>
            </a:extLst>
          </p:cNvPr>
          <p:cNvSpPr txBox="1"/>
          <p:nvPr>
            <p:custDataLst>
              <p:tags r:id="rId8"/>
            </p:custDataLst>
          </p:nvPr>
        </p:nvSpPr>
        <p:spPr>
          <a:xfrm>
            <a:off x="1119832" y="1186844"/>
            <a:ext cx="6042329" cy="519373"/>
          </a:xfrm>
          <a:prstGeom prst="rect">
            <a:avLst/>
          </a:prstGeom>
          <a:noFill/>
          <a:ln>
            <a:solidFill>
              <a:schemeClr val="accent1">
                <a:lumMod val="20000"/>
                <a:lumOff val="80000"/>
              </a:schemeClr>
            </a:solidFill>
          </a:ln>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rtl="0"/>
            <a:r>
              <a:rPr lang="fr-ca" sz="975" dirty="0">
                <a:cs typeface="Arial"/>
              </a:rPr>
              <a:t>L’</a:t>
            </a:r>
            <a:r>
              <a:rPr lang="fr-ca" sz="975" u="sng" dirty="0">
                <a:cs typeface="Arial"/>
              </a:rPr>
              <a:t>apprentissage formel</a:t>
            </a:r>
            <a:r>
              <a:rPr lang="fr-ca" sz="975" dirty="0">
                <a:cs typeface="Arial"/>
              </a:rPr>
              <a:t> est organisé et structuré et comporte des objectifs d’apprentissage. D’ordinaire, il est </a:t>
            </a:r>
            <a:r>
              <a:rPr lang="fr-ca" sz="975" b="1" dirty="0">
                <a:cs typeface="Arial"/>
              </a:rPr>
              <a:t>officiellement reconnu ou accrédité</a:t>
            </a:r>
            <a:r>
              <a:rPr lang="fr-ca" sz="975" dirty="0">
                <a:cs typeface="Arial"/>
              </a:rPr>
              <a:t> (p. ex. certificat, permis, diplôme ou grade) et se déroule habituellement dans des établissements d’enseignement formel comme des collèges et des universités.</a:t>
            </a:r>
          </a:p>
        </p:txBody>
      </p:sp>
      <p:pic>
        <p:nvPicPr>
          <p:cNvPr id="21" name="Graphic 20" descr="Chevron arrows with solid fill">
            <a:extLst>
              <a:ext uri="{FF2B5EF4-FFF2-40B4-BE49-F238E27FC236}">
                <a16:creationId xmlns:a16="http://schemas.microsoft.com/office/drawing/2014/main" id="{917C3125-6DF5-6983-484F-7FCD8F3334B5}"/>
              </a:ext>
            </a:extLst>
          </p:cNvPr>
          <p:cNvPicPr>
            <a:picLocks noChangeAspect="1"/>
          </p:cNvPicPr>
          <p:nvPr>
            <p:custDataLst>
              <p:tags r:id="rId9"/>
            </p:custDataLst>
          </p:nvPr>
        </p:nvPicPr>
        <p:blipFill>
          <a:blip r:embed="rId24">
            <a:extLst>
              <a:ext uri="{96DAC541-7B7A-43D3-8B79-37D633B846F1}">
                <asvg:svgBlip xmlns:asvg="http://schemas.microsoft.com/office/drawing/2016/SVG/main" r:embed="rId25"/>
              </a:ext>
            </a:extLst>
          </a:blip>
          <a:stretch>
            <a:fillRect/>
          </a:stretch>
        </p:blipFill>
        <p:spPr>
          <a:xfrm>
            <a:off x="590244" y="1237967"/>
            <a:ext cx="394915" cy="352840"/>
          </a:xfrm>
          <a:prstGeom prst="rect">
            <a:avLst/>
          </a:prstGeom>
        </p:spPr>
      </p:pic>
      <p:sp>
        <p:nvSpPr>
          <p:cNvPr id="25" name="Rectangle 24">
            <a:extLst>
              <a:ext uri="{FF2B5EF4-FFF2-40B4-BE49-F238E27FC236}">
                <a16:creationId xmlns:a16="http://schemas.microsoft.com/office/drawing/2014/main" id="{6751234B-7D28-DBFA-0511-25D5B12C08DE}"/>
              </a:ext>
            </a:extLst>
          </p:cNvPr>
          <p:cNvSpPr/>
          <p:nvPr>
            <p:custDataLst>
              <p:tags r:id="rId10"/>
            </p:custDataLst>
          </p:nvPr>
        </p:nvSpPr>
        <p:spPr>
          <a:xfrm>
            <a:off x="1124068" y="1806202"/>
            <a:ext cx="6042044" cy="1168666"/>
          </a:xfrm>
          <a:prstGeom prst="rect">
            <a:avLst/>
          </a:prstGeom>
          <a:noFill/>
          <a:ln w="28575">
            <a:solidFill>
              <a:schemeClr val="bg2">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n-US" sz="1350" dirty="0"/>
          </a:p>
        </p:txBody>
      </p:sp>
      <p:pic>
        <p:nvPicPr>
          <p:cNvPr id="26" name="Graphic 25" descr="Chevron arrows with solid fill">
            <a:extLst>
              <a:ext uri="{FF2B5EF4-FFF2-40B4-BE49-F238E27FC236}">
                <a16:creationId xmlns:a16="http://schemas.microsoft.com/office/drawing/2014/main" id="{C2FF079F-A32D-C515-F13F-EE0510779D80}"/>
              </a:ext>
            </a:extLst>
          </p:cNvPr>
          <p:cNvPicPr>
            <a:picLocks noChangeAspect="1"/>
          </p:cNvPicPr>
          <p:nvPr>
            <p:custDataLst>
              <p:tags r:id="rId11"/>
            </p:custDataLst>
          </p:nvPr>
        </p:nvPicPr>
        <p:blipFill>
          <a:blip r:embed="rId24">
            <a:extLst>
              <a:ext uri="{96DAC541-7B7A-43D3-8B79-37D633B846F1}">
                <asvg:svgBlip xmlns:asvg="http://schemas.microsoft.com/office/drawing/2016/SVG/main" r:embed="rId25"/>
              </a:ext>
            </a:extLst>
          </a:blip>
          <a:stretch>
            <a:fillRect/>
          </a:stretch>
        </p:blipFill>
        <p:spPr>
          <a:xfrm>
            <a:off x="582624" y="2136251"/>
            <a:ext cx="394915" cy="352840"/>
          </a:xfrm>
          <a:prstGeom prst="rect">
            <a:avLst/>
          </a:prstGeom>
        </p:spPr>
      </p:pic>
      <p:sp>
        <p:nvSpPr>
          <p:cNvPr id="27" name="TextBox 26">
            <a:extLst>
              <a:ext uri="{FF2B5EF4-FFF2-40B4-BE49-F238E27FC236}">
                <a16:creationId xmlns:a16="http://schemas.microsoft.com/office/drawing/2014/main" id="{78256ACB-E148-89D3-7580-06A252BD2CB0}"/>
              </a:ext>
            </a:extLst>
          </p:cNvPr>
          <p:cNvSpPr txBox="1"/>
          <p:nvPr>
            <p:custDataLst>
              <p:tags r:id="rId12"/>
            </p:custDataLst>
          </p:nvPr>
        </p:nvSpPr>
        <p:spPr>
          <a:xfrm>
            <a:off x="1139403" y="1837539"/>
            <a:ext cx="5954712" cy="1015663"/>
          </a:xfrm>
          <a:prstGeom prst="rect">
            <a:avLst/>
          </a:prstGeom>
          <a:noFill/>
          <a:ln>
            <a:solidFill>
              <a:schemeClr val="tx2">
                <a:lumMod val="20000"/>
                <a:lumOff val="80000"/>
              </a:schemeClr>
            </a:solidFill>
          </a:ln>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rtl="0"/>
            <a:r>
              <a:rPr lang="fr-ca" sz="975" dirty="0">
                <a:cs typeface="Arial"/>
              </a:rPr>
              <a:t>L’</a:t>
            </a:r>
            <a:r>
              <a:rPr lang="fr-ca" sz="975" u="sng" dirty="0">
                <a:cs typeface="Arial"/>
              </a:rPr>
              <a:t>apprentissage non formel</a:t>
            </a:r>
            <a:r>
              <a:rPr lang="fr-ca" sz="975" dirty="0">
                <a:cs typeface="Arial"/>
              </a:rPr>
              <a:t> est organisé et structuré, mais ne fait pas partie d’un programme d’éducation formel. Il </a:t>
            </a:r>
            <a:r>
              <a:rPr lang="fr-ca" sz="975" b="1" dirty="0">
                <a:cs typeface="Arial"/>
              </a:rPr>
              <a:t>ne donne pas lieu à la délivrance d’un titre de compétences officiel</a:t>
            </a:r>
            <a:r>
              <a:rPr lang="fr-ca" sz="975" dirty="0">
                <a:cs typeface="Arial"/>
              </a:rPr>
              <a:t> et n’aboutit généralement pas à l’obtention d’une accréditation</a:t>
            </a:r>
            <a:r>
              <a:rPr lang="fr-ca" sz="975" b="1" dirty="0">
                <a:cs typeface="Arial"/>
              </a:rPr>
              <a:t>.</a:t>
            </a:r>
            <a:r>
              <a:rPr lang="fr-ca" sz="975" dirty="0">
                <a:cs typeface="Arial"/>
              </a:rPr>
              <a:t>  Il peut se dérouler dans un établissement d’enseignement ou ailleurs.</a:t>
            </a:r>
          </a:p>
          <a:p>
            <a:pPr rtl="0"/>
            <a:r>
              <a:rPr lang="fr-ca" sz="1125" dirty="0">
                <a:cs typeface="Arial"/>
              </a:rPr>
              <a:t> </a:t>
            </a:r>
          </a:p>
          <a:p>
            <a:pPr rtl="0"/>
            <a:endParaRPr lang="en-CA" sz="1125" dirty="0">
              <a:cs typeface="Arial"/>
            </a:endParaRPr>
          </a:p>
        </p:txBody>
      </p:sp>
      <p:sp>
        <p:nvSpPr>
          <p:cNvPr id="28" name="TextBox 27">
            <a:extLst>
              <a:ext uri="{FF2B5EF4-FFF2-40B4-BE49-F238E27FC236}">
                <a16:creationId xmlns:a16="http://schemas.microsoft.com/office/drawing/2014/main" id="{2284395B-F319-158F-F8E0-2CA569FFF01D}"/>
              </a:ext>
            </a:extLst>
          </p:cNvPr>
          <p:cNvSpPr txBox="1"/>
          <p:nvPr>
            <p:custDataLst>
              <p:tags r:id="rId13"/>
            </p:custDataLst>
          </p:nvPr>
        </p:nvSpPr>
        <p:spPr>
          <a:xfrm>
            <a:off x="1336741" y="2410466"/>
            <a:ext cx="5738562" cy="865622"/>
          </a:xfrm>
          <a:prstGeom prst="rect">
            <a:avLst/>
          </a:prstGeom>
          <a:noFill/>
          <a:ln>
            <a:solidFill>
              <a:schemeClr val="tx2">
                <a:lumMod val="20000"/>
                <a:lumOff val="80000"/>
              </a:schemeClr>
            </a:solidFill>
          </a:ln>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marL="214313" indent="-214313" rtl="0">
              <a:buFont typeface="Wingdings"/>
              <a:buChar char="q"/>
            </a:pPr>
            <a:r>
              <a:rPr lang="fr-ca" sz="975" dirty="0">
                <a:cs typeface="Arial"/>
              </a:rPr>
              <a:t>Il peut s’agir par exemple d’ateliers, de séminaires, d’apprentissage en milieu de travail et de leçons privées. Il peut également inclure des programmes d’éducation liés aux compétences de vie, aux compétences professionnelles et à l</a:t>
            </a:r>
            <a:r>
              <a:rPr lang="fr-CA" sz="975" dirty="0">
                <a:cs typeface="Arial"/>
              </a:rPr>
              <a:t>’</a:t>
            </a:r>
            <a:r>
              <a:rPr lang="fr-ca" sz="975" dirty="0">
                <a:cs typeface="Arial"/>
              </a:rPr>
              <a:t>alphabétisation des adultes.</a:t>
            </a:r>
            <a:endParaRPr lang="en-US" sz="975" dirty="0"/>
          </a:p>
          <a:p>
            <a:pPr rtl="0"/>
            <a:r>
              <a:rPr lang="fr-ca" sz="1125" dirty="0">
                <a:cs typeface="Arial"/>
              </a:rPr>
              <a:t> </a:t>
            </a:r>
          </a:p>
          <a:p>
            <a:pPr rtl="0"/>
            <a:endParaRPr lang="en-CA" sz="1125" dirty="0">
              <a:cs typeface="Arial"/>
            </a:endParaRPr>
          </a:p>
        </p:txBody>
      </p:sp>
      <p:sp>
        <p:nvSpPr>
          <p:cNvPr id="29" name="Rectangle 28">
            <a:extLst>
              <a:ext uri="{FF2B5EF4-FFF2-40B4-BE49-F238E27FC236}">
                <a16:creationId xmlns:a16="http://schemas.microsoft.com/office/drawing/2014/main" id="{41F4543F-5BDC-835F-826C-62055E429712}"/>
              </a:ext>
            </a:extLst>
          </p:cNvPr>
          <p:cNvSpPr/>
          <p:nvPr>
            <p:custDataLst>
              <p:tags r:id="rId14"/>
            </p:custDataLst>
          </p:nvPr>
        </p:nvSpPr>
        <p:spPr>
          <a:xfrm>
            <a:off x="1098038" y="3058254"/>
            <a:ext cx="6065447" cy="948727"/>
          </a:xfrm>
          <a:prstGeom prst="rect">
            <a:avLst/>
          </a:prstGeom>
          <a:noFill/>
          <a:ln w="28575">
            <a:solidFill>
              <a:schemeClr val="accent4">
                <a:lumMod val="40000"/>
                <a:lumOff val="6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n-US" sz="1350" dirty="0"/>
          </a:p>
        </p:txBody>
      </p:sp>
      <p:sp>
        <p:nvSpPr>
          <p:cNvPr id="30" name="TextBox 29">
            <a:extLst>
              <a:ext uri="{FF2B5EF4-FFF2-40B4-BE49-F238E27FC236}">
                <a16:creationId xmlns:a16="http://schemas.microsoft.com/office/drawing/2014/main" id="{5303A457-CA60-57C1-1432-84D7C5C4BA63}"/>
              </a:ext>
            </a:extLst>
          </p:cNvPr>
          <p:cNvSpPr txBox="1"/>
          <p:nvPr>
            <p:custDataLst>
              <p:tags r:id="rId15"/>
            </p:custDataLst>
          </p:nvPr>
        </p:nvSpPr>
        <p:spPr>
          <a:xfrm>
            <a:off x="1142999" y="3065265"/>
            <a:ext cx="5938811" cy="369332"/>
          </a:xfrm>
          <a:prstGeom prst="rect">
            <a:avLst/>
          </a:prstGeom>
          <a:noFill/>
          <a:ln>
            <a:solidFill>
              <a:schemeClr val="accent4">
                <a:lumMod val="20000"/>
                <a:lumOff val="80000"/>
              </a:schemeClr>
            </a:solidFill>
          </a:ln>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rtl="0"/>
            <a:r>
              <a:rPr lang="fr-ca" sz="975" dirty="0">
                <a:cs typeface="Arial"/>
              </a:rPr>
              <a:t>L’</a:t>
            </a:r>
            <a:r>
              <a:rPr lang="fr-ca" sz="975" u="sng" dirty="0">
                <a:cs typeface="Arial"/>
              </a:rPr>
              <a:t>apprentissage informel</a:t>
            </a:r>
            <a:r>
              <a:rPr lang="fr-ca" sz="975" dirty="0">
                <a:cs typeface="Arial"/>
              </a:rPr>
              <a:t> est une formation qui n’a pas d’objectifs définis, qui n’est pas organisée et qui n’est pas facile à mesurer. </a:t>
            </a:r>
            <a:r>
              <a:rPr lang="fr-ca" sz="975" b="1" dirty="0">
                <a:cs typeface="Arial"/>
              </a:rPr>
              <a:t>Ce type de formation est exclu de la présentation.</a:t>
            </a:r>
          </a:p>
        </p:txBody>
      </p:sp>
      <p:sp>
        <p:nvSpPr>
          <p:cNvPr id="31" name="TextBox 30">
            <a:extLst>
              <a:ext uri="{FF2B5EF4-FFF2-40B4-BE49-F238E27FC236}">
                <a16:creationId xmlns:a16="http://schemas.microsoft.com/office/drawing/2014/main" id="{430455FF-A682-6E5E-76E1-FEFA9E4DFF56}"/>
              </a:ext>
            </a:extLst>
          </p:cNvPr>
          <p:cNvSpPr txBox="1"/>
          <p:nvPr>
            <p:custDataLst>
              <p:tags r:id="rId16"/>
            </p:custDataLst>
          </p:nvPr>
        </p:nvSpPr>
        <p:spPr>
          <a:xfrm>
            <a:off x="1142999" y="3430811"/>
            <a:ext cx="6065447" cy="865622"/>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marL="214313" indent="-214313" rtl="0">
              <a:buFont typeface="Wingdings"/>
              <a:buChar char="q"/>
            </a:pPr>
            <a:r>
              <a:rPr lang="fr-ca" sz="975" dirty="0">
                <a:cs typeface="Arial"/>
              </a:rPr>
              <a:t>La formation informelle contribue tout de même grandement au capital humain. Il s’agit par exemple de l’apprentissage au travail fondé sur les observations et interactions et de la participation à un cours magistral.</a:t>
            </a:r>
            <a:endParaRPr lang="en-US" sz="975" dirty="0">
              <a:cs typeface="Arial"/>
            </a:endParaRPr>
          </a:p>
          <a:p>
            <a:pPr rtl="0"/>
            <a:r>
              <a:rPr lang="fr-ca" sz="1125" dirty="0">
                <a:cs typeface="Arial"/>
              </a:rPr>
              <a:t> </a:t>
            </a:r>
          </a:p>
          <a:p>
            <a:pPr rtl="0"/>
            <a:endParaRPr lang="en-CA" sz="1125" dirty="0">
              <a:cs typeface="Arial"/>
            </a:endParaRPr>
          </a:p>
        </p:txBody>
      </p:sp>
      <p:pic>
        <p:nvPicPr>
          <p:cNvPr id="3" name="Graphic 2" descr="Chevron arrows with solid fill">
            <a:extLst>
              <a:ext uri="{FF2B5EF4-FFF2-40B4-BE49-F238E27FC236}">
                <a16:creationId xmlns:a16="http://schemas.microsoft.com/office/drawing/2014/main" id="{DCA3F6FD-4438-3412-3DA4-6ADD0F3F75C7}"/>
              </a:ext>
            </a:extLst>
          </p:cNvPr>
          <p:cNvPicPr>
            <a:picLocks noChangeAspect="1"/>
          </p:cNvPicPr>
          <p:nvPr>
            <p:custDataLst>
              <p:tags r:id="rId17"/>
            </p:custDataLst>
          </p:nvPr>
        </p:nvPicPr>
        <p:blipFill>
          <a:blip r:embed="rId24">
            <a:extLst>
              <a:ext uri="{96DAC541-7B7A-43D3-8B79-37D633B846F1}">
                <asvg:svgBlip xmlns:asvg="http://schemas.microsoft.com/office/drawing/2016/SVG/main" r:embed="rId25"/>
              </a:ext>
            </a:extLst>
          </a:blip>
          <a:stretch>
            <a:fillRect/>
          </a:stretch>
        </p:blipFill>
        <p:spPr>
          <a:xfrm>
            <a:off x="590244" y="3307059"/>
            <a:ext cx="394915" cy="329980"/>
          </a:xfrm>
          <a:prstGeom prst="rect">
            <a:avLst/>
          </a:prstGeom>
        </p:spPr>
      </p:pic>
      <p:sp>
        <p:nvSpPr>
          <p:cNvPr id="7" name="TextBox 6">
            <a:extLst>
              <a:ext uri="{FF2B5EF4-FFF2-40B4-BE49-F238E27FC236}">
                <a16:creationId xmlns:a16="http://schemas.microsoft.com/office/drawing/2014/main" id="{CAFEC0FC-4527-A047-02E5-B2FCEE5296C1}"/>
              </a:ext>
            </a:extLst>
          </p:cNvPr>
          <p:cNvSpPr txBox="1"/>
          <p:nvPr>
            <p:custDataLst>
              <p:tags r:id="rId18"/>
            </p:custDataLst>
          </p:nvPr>
        </p:nvSpPr>
        <p:spPr>
          <a:xfrm>
            <a:off x="7705032" y="1251185"/>
            <a:ext cx="1125527" cy="2400657"/>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algn="l" rtl="0"/>
            <a:r>
              <a:rPr lang="fr-ca" sz="900" dirty="0">
                <a:cs typeface="Arial"/>
              </a:rPr>
              <a:t>Les </a:t>
            </a:r>
            <a:r>
              <a:rPr lang="fr-ca" sz="900" u="sng" dirty="0">
                <a:cs typeface="Arial"/>
              </a:rPr>
              <a:t>microtitres de compétence </a:t>
            </a:r>
            <a:r>
              <a:rPr lang="fr-ca" sz="900" dirty="0">
                <a:cs typeface="Arial"/>
              </a:rPr>
              <a:t>sont classés dans la catégorie de l’apprentissage non formel; toutefois, des travaux sont en cours pour reconnaître officiellement les microtitres de compétence et les intégrer aux cadres d’éducation traditionnels.</a:t>
            </a:r>
          </a:p>
          <a:p>
            <a:pPr rtl="0"/>
            <a:endParaRPr lang="en-US" sz="750" dirty="0">
              <a:cs typeface="Arial"/>
            </a:endParaRPr>
          </a:p>
        </p:txBody>
      </p:sp>
      <p:sp>
        <p:nvSpPr>
          <p:cNvPr id="20" name="Arrow: Left 19">
            <a:extLst>
              <a:ext uri="{FF2B5EF4-FFF2-40B4-BE49-F238E27FC236}">
                <a16:creationId xmlns:a16="http://schemas.microsoft.com/office/drawing/2014/main" id="{2984A583-7617-6C7A-AF0F-39F5E8583735}"/>
              </a:ext>
            </a:extLst>
          </p:cNvPr>
          <p:cNvSpPr/>
          <p:nvPr>
            <p:custDataLst>
              <p:tags r:id="rId19"/>
            </p:custDataLst>
          </p:nvPr>
        </p:nvSpPr>
        <p:spPr>
          <a:xfrm>
            <a:off x="7259763" y="1392810"/>
            <a:ext cx="319388" cy="120192"/>
          </a:xfrm>
          <a:prstGeom prst="leftArrow">
            <a:avLst/>
          </a:prstGeom>
          <a:solidFill>
            <a:schemeClr val="tx1"/>
          </a:solidFill>
          <a:ln>
            <a:solidFill>
              <a:schemeClr val="tx1"/>
            </a:solidFill>
          </a:ln>
        </p:spPr>
        <p:style>
          <a:lnRef idx="1">
            <a:schemeClr val="dk1"/>
          </a:lnRef>
          <a:fillRef idx="3">
            <a:schemeClr val="dk1"/>
          </a:fillRef>
          <a:effectRef idx="2">
            <a:schemeClr val="dk1"/>
          </a:effectRef>
          <a:fontRef idx="minor">
            <a:schemeClr val="lt1"/>
          </a:fontRef>
        </p:style>
        <p:txBody>
          <a:bodyPr rtlCol="0" anchor="ctr"/>
          <a:lstStyle/>
          <a:p>
            <a:pPr algn="ctr" rtl="0"/>
            <a:endParaRPr lang="en-CA" sz="1350" dirty="0">
              <a:ln w="0"/>
              <a:solidFill>
                <a:schemeClr val="tx1"/>
              </a:solidFill>
              <a:effectLst>
                <a:outerShdw blurRad="38100" dist="19050" dir="2700000" algn="tl" rotWithShape="0">
                  <a:schemeClr val="dk1">
                    <a:alpha val="40000"/>
                  </a:schemeClr>
                </a:outerShdw>
              </a:effectLst>
            </a:endParaRPr>
          </a:p>
        </p:txBody>
      </p:sp>
      <p:sp>
        <p:nvSpPr>
          <p:cNvPr id="22" name="Arrow: Left 21">
            <a:extLst>
              <a:ext uri="{FF2B5EF4-FFF2-40B4-BE49-F238E27FC236}">
                <a16:creationId xmlns:a16="http://schemas.microsoft.com/office/drawing/2014/main" id="{EF72BBBE-FBC4-7D8B-CA0F-6298F3C7D9B9}"/>
              </a:ext>
            </a:extLst>
          </p:cNvPr>
          <p:cNvSpPr/>
          <p:nvPr>
            <p:custDataLst>
              <p:tags r:id="rId20"/>
            </p:custDataLst>
          </p:nvPr>
        </p:nvSpPr>
        <p:spPr>
          <a:xfrm>
            <a:off x="7259763" y="2218886"/>
            <a:ext cx="319388" cy="120192"/>
          </a:xfrm>
          <a:prstGeom prst="leftArrow">
            <a:avLst/>
          </a:prstGeom>
          <a:solidFill>
            <a:schemeClr val="tx1"/>
          </a:solidFill>
          <a:ln>
            <a:solidFill>
              <a:schemeClr val="tx1"/>
            </a:solidFill>
          </a:ln>
        </p:spPr>
        <p:style>
          <a:lnRef idx="1">
            <a:schemeClr val="dk1"/>
          </a:lnRef>
          <a:fillRef idx="3">
            <a:schemeClr val="dk1"/>
          </a:fillRef>
          <a:effectRef idx="2">
            <a:schemeClr val="dk1"/>
          </a:effectRef>
          <a:fontRef idx="minor">
            <a:schemeClr val="lt1"/>
          </a:fontRef>
        </p:style>
        <p:txBody>
          <a:bodyPr rtlCol="0" anchor="ctr"/>
          <a:lstStyle/>
          <a:p>
            <a:pPr algn="ctr" rtl="0"/>
            <a:endParaRPr lang="en-CA" sz="1350" dirty="0">
              <a:ln w="0"/>
              <a:solidFill>
                <a:schemeClr val="tx1"/>
              </a:solidFill>
              <a:effectLst>
                <a:outerShdw blurRad="38100" dist="19050" dir="2700000" algn="tl" rotWithShape="0">
                  <a:schemeClr val="dk1">
                    <a:alpha val="40000"/>
                  </a:schemeClr>
                </a:outerShdw>
              </a:effectLst>
            </a:endParaRPr>
          </a:p>
        </p:txBody>
      </p:sp>
      <p:sp>
        <p:nvSpPr>
          <p:cNvPr id="23" name="Rectangle 22">
            <a:extLst>
              <a:ext uri="{FF2B5EF4-FFF2-40B4-BE49-F238E27FC236}">
                <a16:creationId xmlns:a16="http://schemas.microsoft.com/office/drawing/2014/main" id="{560C0350-1C02-FDB4-083D-C0F728FC3581}"/>
              </a:ext>
            </a:extLst>
          </p:cNvPr>
          <p:cNvSpPr/>
          <p:nvPr>
            <p:custDataLst>
              <p:tags r:id="rId21"/>
            </p:custDataLst>
          </p:nvPr>
        </p:nvSpPr>
        <p:spPr>
          <a:xfrm>
            <a:off x="7528124" y="1499632"/>
            <a:ext cx="56561" cy="815214"/>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n-CA" sz="1350" dirty="0"/>
          </a:p>
        </p:txBody>
      </p:sp>
    </p:spTree>
    <p:extLst>
      <p:ext uri="{BB962C8B-B14F-4D97-AF65-F5344CB8AC3E}">
        <p14:creationId xmlns:p14="http://schemas.microsoft.com/office/powerpoint/2010/main" val="65669001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ags/tag10.xml><?xml version="1.0" encoding="utf-8"?>
<p:tagLst xmlns:a="http://schemas.openxmlformats.org/drawingml/2006/main" xmlns:r="http://schemas.openxmlformats.org/officeDocument/2006/relationships" xmlns:p="http://schemas.openxmlformats.org/presentationml/2006/main">
  <p:tag name="NUM" val="6"/>
</p:tagLst>
</file>

<file path=ppt/tags/tag100.xml><?xml version="1.0" encoding="utf-8"?>
<p:tagLst xmlns:a="http://schemas.openxmlformats.org/drawingml/2006/main" xmlns:r="http://schemas.openxmlformats.org/officeDocument/2006/relationships" xmlns:p="http://schemas.openxmlformats.org/presentationml/2006/main">
  <p:tag name="NUM" val="1"/>
</p:tagLst>
</file>

<file path=ppt/tags/tag101.xml><?xml version="1.0" encoding="utf-8"?>
<p:tagLst xmlns:a="http://schemas.openxmlformats.org/drawingml/2006/main" xmlns:r="http://schemas.openxmlformats.org/officeDocument/2006/relationships" xmlns:p="http://schemas.openxmlformats.org/presentationml/2006/main">
  <p:tag name="NUM" val="2"/>
</p:tagLst>
</file>

<file path=ppt/tags/tag102.xml><?xml version="1.0" encoding="utf-8"?>
<p:tagLst xmlns:a="http://schemas.openxmlformats.org/drawingml/2006/main" xmlns:r="http://schemas.openxmlformats.org/officeDocument/2006/relationships" xmlns:p="http://schemas.openxmlformats.org/presentationml/2006/main">
  <p:tag name="NUM" val="3"/>
</p:tagLst>
</file>

<file path=ppt/tags/tag103.xml><?xml version="1.0" encoding="utf-8"?>
<p:tagLst xmlns:a="http://schemas.openxmlformats.org/drawingml/2006/main" xmlns:r="http://schemas.openxmlformats.org/officeDocument/2006/relationships" xmlns:p="http://schemas.openxmlformats.org/presentationml/2006/main">
  <p:tag name="NUM" val="4"/>
</p:tagLst>
</file>

<file path=ppt/tags/tag104.xml><?xml version="1.0" encoding="utf-8"?>
<p:tagLst xmlns:a="http://schemas.openxmlformats.org/drawingml/2006/main" xmlns:r="http://schemas.openxmlformats.org/officeDocument/2006/relationships" xmlns:p="http://schemas.openxmlformats.org/presentationml/2006/main">
  <p:tag name="NUM" val="5"/>
</p:tagLst>
</file>

<file path=ppt/tags/tag105.xml><?xml version="1.0" encoding="utf-8"?>
<p:tagLst xmlns:a="http://schemas.openxmlformats.org/drawingml/2006/main" xmlns:r="http://schemas.openxmlformats.org/officeDocument/2006/relationships" xmlns:p="http://schemas.openxmlformats.org/presentationml/2006/main">
  <p:tag name="NUM" val="6"/>
</p:tagLst>
</file>

<file path=ppt/tags/tag106.xml><?xml version="1.0" encoding="utf-8"?>
<p:tagLst xmlns:a="http://schemas.openxmlformats.org/drawingml/2006/main" xmlns:r="http://schemas.openxmlformats.org/officeDocument/2006/relationships" xmlns:p="http://schemas.openxmlformats.org/presentationml/2006/main">
  <p:tag name="NUM" val="7"/>
</p:tagLst>
</file>

<file path=ppt/tags/tag107.xml><?xml version="1.0" encoding="utf-8"?>
<p:tagLst xmlns:a="http://schemas.openxmlformats.org/drawingml/2006/main" xmlns:r="http://schemas.openxmlformats.org/officeDocument/2006/relationships" xmlns:p="http://schemas.openxmlformats.org/presentationml/2006/main">
  <p:tag name="NUM" val="8"/>
</p:tagLst>
</file>

<file path=ppt/tags/tag108.xml><?xml version="1.0" encoding="utf-8"?>
<p:tagLst xmlns:a="http://schemas.openxmlformats.org/drawingml/2006/main" xmlns:r="http://schemas.openxmlformats.org/officeDocument/2006/relationships" xmlns:p="http://schemas.openxmlformats.org/presentationml/2006/main">
  <p:tag name="NUM" val="9"/>
</p:tagLst>
</file>

<file path=ppt/tags/tag109.xml><?xml version="1.0" encoding="utf-8"?>
<p:tagLst xmlns:a="http://schemas.openxmlformats.org/drawingml/2006/main" xmlns:r="http://schemas.openxmlformats.org/officeDocument/2006/relationships" xmlns:p="http://schemas.openxmlformats.org/presentationml/2006/main">
  <p:tag name="NUM" val="10"/>
</p:tagLst>
</file>

<file path=ppt/tags/tag11.xml><?xml version="1.0" encoding="utf-8"?>
<p:tagLst xmlns:a="http://schemas.openxmlformats.org/drawingml/2006/main" xmlns:r="http://schemas.openxmlformats.org/officeDocument/2006/relationships" xmlns:p="http://schemas.openxmlformats.org/presentationml/2006/main">
  <p:tag name="NUM" val="7"/>
</p:tagLst>
</file>

<file path=ppt/tags/tag110.xml><?xml version="1.0" encoding="utf-8"?>
<p:tagLst xmlns:a="http://schemas.openxmlformats.org/drawingml/2006/main" xmlns:r="http://schemas.openxmlformats.org/officeDocument/2006/relationships" xmlns:p="http://schemas.openxmlformats.org/presentationml/2006/main">
  <p:tag name="NUM" val="11"/>
</p:tagLst>
</file>

<file path=ppt/tags/tag111.xml><?xml version="1.0" encoding="utf-8"?>
<p:tagLst xmlns:a="http://schemas.openxmlformats.org/drawingml/2006/main" xmlns:r="http://schemas.openxmlformats.org/officeDocument/2006/relationships" xmlns:p="http://schemas.openxmlformats.org/presentationml/2006/main">
  <p:tag name="NUM" val="12"/>
</p:tagLst>
</file>

<file path=ppt/tags/tag112.xml><?xml version="1.0" encoding="utf-8"?>
<p:tagLst xmlns:a="http://schemas.openxmlformats.org/drawingml/2006/main" xmlns:r="http://schemas.openxmlformats.org/officeDocument/2006/relationships" xmlns:p="http://schemas.openxmlformats.org/presentationml/2006/main">
  <p:tag name="NUM" val="13"/>
</p:tagLst>
</file>

<file path=ppt/tags/tag113.xml><?xml version="1.0" encoding="utf-8"?>
<p:tagLst xmlns:a="http://schemas.openxmlformats.org/drawingml/2006/main" xmlns:r="http://schemas.openxmlformats.org/officeDocument/2006/relationships" xmlns:p="http://schemas.openxmlformats.org/presentationml/2006/main">
  <p:tag name="NUM" val="14"/>
</p:tagLst>
</file>

<file path=ppt/tags/tag114.xml><?xml version="1.0" encoding="utf-8"?>
<p:tagLst xmlns:a="http://schemas.openxmlformats.org/drawingml/2006/main" xmlns:r="http://schemas.openxmlformats.org/officeDocument/2006/relationships" xmlns:p="http://schemas.openxmlformats.org/presentationml/2006/main">
  <p:tag name="NUM" val="15"/>
</p:tagLst>
</file>

<file path=ppt/tags/tag115.xml><?xml version="1.0" encoding="utf-8"?>
<p:tagLst xmlns:a="http://schemas.openxmlformats.org/drawingml/2006/main" xmlns:r="http://schemas.openxmlformats.org/officeDocument/2006/relationships" xmlns:p="http://schemas.openxmlformats.org/presentationml/2006/main">
  <p:tag name="NUM" val="16"/>
</p:tagLst>
</file>

<file path=ppt/tags/tag116.xml><?xml version="1.0" encoding="utf-8"?>
<p:tagLst xmlns:a="http://schemas.openxmlformats.org/drawingml/2006/main" xmlns:r="http://schemas.openxmlformats.org/officeDocument/2006/relationships" xmlns:p="http://schemas.openxmlformats.org/presentationml/2006/main">
  <p:tag name="NUM" val="17"/>
</p:tagLst>
</file>

<file path=ppt/tags/tag117.xml><?xml version="1.0" encoding="utf-8"?>
<p:tagLst xmlns:a="http://schemas.openxmlformats.org/drawingml/2006/main" xmlns:r="http://schemas.openxmlformats.org/officeDocument/2006/relationships" xmlns:p="http://schemas.openxmlformats.org/presentationml/2006/main">
  <p:tag name="NUM" val="18"/>
</p:tagLst>
</file>

<file path=ppt/tags/tag118.xml><?xml version="1.0" encoding="utf-8"?>
<p:tagLst xmlns:a="http://schemas.openxmlformats.org/drawingml/2006/main" xmlns:r="http://schemas.openxmlformats.org/officeDocument/2006/relationships" xmlns:p="http://schemas.openxmlformats.org/presentationml/2006/main">
  <p:tag name="NUM" val="1"/>
</p:tagLst>
</file>

<file path=ppt/tags/tag119.xml><?xml version="1.0" encoding="utf-8"?>
<p:tagLst xmlns:a="http://schemas.openxmlformats.org/drawingml/2006/main" xmlns:r="http://schemas.openxmlformats.org/officeDocument/2006/relationships" xmlns:p="http://schemas.openxmlformats.org/presentationml/2006/main">
  <p:tag name="NUM" val="2"/>
</p:tagLst>
</file>

<file path=ppt/tags/tag12.xml><?xml version="1.0" encoding="utf-8"?>
<p:tagLst xmlns:a="http://schemas.openxmlformats.org/drawingml/2006/main" xmlns:r="http://schemas.openxmlformats.org/officeDocument/2006/relationships" xmlns:p="http://schemas.openxmlformats.org/presentationml/2006/main">
  <p:tag name="NUM" val="1"/>
</p:tagLst>
</file>

<file path=ppt/tags/tag120.xml><?xml version="1.0" encoding="utf-8"?>
<p:tagLst xmlns:a="http://schemas.openxmlformats.org/drawingml/2006/main" xmlns:r="http://schemas.openxmlformats.org/officeDocument/2006/relationships" xmlns:p="http://schemas.openxmlformats.org/presentationml/2006/main">
  <p:tag name="NUM" val="3"/>
</p:tagLst>
</file>

<file path=ppt/tags/tag121.xml><?xml version="1.0" encoding="utf-8"?>
<p:tagLst xmlns:a="http://schemas.openxmlformats.org/drawingml/2006/main" xmlns:r="http://schemas.openxmlformats.org/officeDocument/2006/relationships" xmlns:p="http://schemas.openxmlformats.org/presentationml/2006/main">
  <p:tag name="NUM" val="4"/>
</p:tagLst>
</file>

<file path=ppt/tags/tag122.xml><?xml version="1.0" encoding="utf-8"?>
<p:tagLst xmlns:a="http://schemas.openxmlformats.org/drawingml/2006/main" xmlns:r="http://schemas.openxmlformats.org/officeDocument/2006/relationships" xmlns:p="http://schemas.openxmlformats.org/presentationml/2006/main">
  <p:tag name="NUM" val="5"/>
</p:tagLst>
</file>

<file path=ppt/tags/tag123.xml><?xml version="1.0" encoding="utf-8"?>
<p:tagLst xmlns:a="http://schemas.openxmlformats.org/drawingml/2006/main" xmlns:r="http://schemas.openxmlformats.org/officeDocument/2006/relationships" xmlns:p="http://schemas.openxmlformats.org/presentationml/2006/main">
  <p:tag name="NUM" val="6"/>
</p:tagLst>
</file>

<file path=ppt/tags/tag124.xml><?xml version="1.0" encoding="utf-8"?>
<p:tagLst xmlns:a="http://schemas.openxmlformats.org/drawingml/2006/main" xmlns:r="http://schemas.openxmlformats.org/officeDocument/2006/relationships" xmlns:p="http://schemas.openxmlformats.org/presentationml/2006/main">
  <p:tag name="NUM" val="7"/>
</p:tagLst>
</file>

<file path=ppt/tags/tag125.xml><?xml version="1.0" encoding="utf-8"?>
<p:tagLst xmlns:a="http://schemas.openxmlformats.org/drawingml/2006/main" xmlns:r="http://schemas.openxmlformats.org/officeDocument/2006/relationships" xmlns:p="http://schemas.openxmlformats.org/presentationml/2006/main">
  <p:tag name="NUM" val="8"/>
</p:tagLst>
</file>

<file path=ppt/tags/tag126.xml><?xml version="1.0" encoding="utf-8"?>
<p:tagLst xmlns:a="http://schemas.openxmlformats.org/drawingml/2006/main" xmlns:r="http://schemas.openxmlformats.org/officeDocument/2006/relationships" xmlns:p="http://schemas.openxmlformats.org/presentationml/2006/main">
  <p:tag name="NUM" val="9"/>
</p:tagLst>
</file>

<file path=ppt/tags/tag127.xml><?xml version="1.0" encoding="utf-8"?>
<p:tagLst xmlns:a="http://schemas.openxmlformats.org/drawingml/2006/main" xmlns:r="http://schemas.openxmlformats.org/officeDocument/2006/relationships" xmlns:p="http://schemas.openxmlformats.org/presentationml/2006/main">
  <p:tag name="NUM" val="10"/>
</p:tagLst>
</file>

<file path=ppt/tags/tag128.xml><?xml version="1.0" encoding="utf-8"?>
<p:tagLst xmlns:a="http://schemas.openxmlformats.org/drawingml/2006/main" xmlns:r="http://schemas.openxmlformats.org/officeDocument/2006/relationships" xmlns:p="http://schemas.openxmlformats.org/presentationml/2006/main">
  <p:tag name="NUM" val="1"/>
</p:tagLst>
</file>

<file path=ppt/tags/tag129.xml><?xml version="1.0" encoding="utf-8"?>
<p:tagLst xmlns:a="http://schemas.openxmlformats.org/drawingml/2006/main" xmlns:r="http://schemas.openxmlformats.org/officeDocument/2006/relationships" xmlns:p="http://schemas.openxmlformats.org/presentationml/2006/main">
  <p:tag name="NUM" val="2"/>
</p:tagLst>
</file>

<file path=ppt/tags/tag13.xml><?xml version="1.0" encoding="utf-8"?>
<p:tagLst xmlns:a="http://schemas.openxmlformats.org/drawingml/2006/main" xmlns:r="http://schemas.openxmlformats.org/officeDocument/2006/relationships" xmlns:p="http://schemas.openxmlformats.org/presentationml/2006/main">
  <p:tag name="NUM" val="2"/>
</p:tagLst>
</file>

<file path=ppt/tags/tag130.xml><?xml version="1.0" encoding="utf-8"?>
<p:tagLst xmlns:a="http://schemas.openxmlformats.org/drawingml/2006/main" xmlns:r="http://schemas.openxmlformats.org/officeDocument/2006/relationships" xmlns:p="http://schemas.openxmlformats.org/presentationml/2006/main">
  <p:tag name="NUM" val="3"/>
</p:tagLst>
</file>

<file path=ppt/tags/tag131.xml><?xml version="1.0" encoding="utf-8"?>
<p:tagLst xmlns:a="http://schemas.openxmlformats.org/drawingml/2006/main" xmlns:r="http://schemas.openxmlformats.org/officeDocument/2006/relationships" xmlns:p="http://schemas.openxmlformats.org/presentationml/2006/main">
  <p:tag name="NUM" val="4"/>
</p:tagLst>
</file>

<file path=ppt/tags/tag132.xml><?xml version="1.0" encoding="utf-8"?>
<p:tagLst xmlns:a="http://schemas.openxmlformats.org/drawingml/2006/main" xmlns:r="http://schemas.openxmlformats.org/officeDocument/2006/relationships" xmlns:p="http://schemas.openxmlformats.org/presentationml/2006/main">
  <p:tag name="NUM" val="5"/>
</p:tagLst>
</file>

<file path=ppt/tags/tag133.xml><?xml version="1.0" encoding="utf-8"?>
<p:tagLst xmlns:a="http://schemas.openxmlformats.org/drawingml/2006/main" xmlns:r="http://schemas.openxmlformats.org/officeDocument/2006/relationships" xmlns:p="http://schemas.openxmlformats.org/presentationml/2006/main">
  <p:tag name="NUM" val="6"/>
</p:tagLst>
</file>

<file path=ppt/tags/tag134.xml><?xml version="1.0" encoding="utf-8"?>
<p:tagLst xmlns:a="http://schemas.openxmlformats.org/drawingml/2006/main" xmlns:r="http://schemas.openxmlformats.org/officeDocument/2006/relationships" xmlns:p="http://schemas.openxmlformats.org/presentationml/2006/main">
  <p:tag name="NUM" val="7"/>
</p:tagLst>
</file>

<file path=ppt/tags/tag135.xml><?xml version="1.0" encoding="utf-8"?>
<p:tagLst xmlns:a="http://schemas.openxmlformats.org/drawingml/2006/main" xmlns:r="http://schemas.openxmlformats.org/officeDocument/2006/relationships" xmlns:p="http://schemas.openxmlformats.org/presentationml/2006/main">
  <p:tag name="NUM" val="8"/>
</p:tagLst>
</file>

<file path=ppt/tags/tag136.xml><?xml version="1.0" encoding="utf-8"?>
<p:tagLst xmlns:a="http://schemas.openxmlformats.org/drawingml/2006/main" xmlns:r="http://schemas.openxmlformats.org/officeDocument/2006/relationships" xmlns:p="http://schemas.openxmlformats.org/presentationml/2006/main">
  <p:tag name="NUM" val="9"/>
</p:tagLst>
</file>

<file path=ppt/tags/tag137.xml><?xml version="1.0" encoding="utf-8"?>
<p:tagLst xmlns:a="http://schemas.openxmlformats.org/drawingml/2006/main" xmlns:r="http://schemas.openxmlformats.org/officeDocument/2006/relationships" xmlns:p="http://schemas.openxmlformats.org/presentationml/2006/main">
  <p:tag name="NUM" val="10"/>
</p:tagLst>
</file>

<file path=ppt/tags/tag138.xml><?xml version="1.0" encoding="utf-8"?>
<p:tagLst xmlns:a="http://schemas.openxmlformats.org/drawingml/2006/main" xmlns:r="http://schemas.openxmlformats.org/officeDocument/2006/relationships" xmlns:p="http://schemas.openxmlformats.org/presentationml/2006/main">
  <p:tag name="NUM" val="11"/>
</p:tagLst>
</file>

<file path=ppt/tags/tag139.xml><?xml version="1.0" encoding="utf-8"?>
<p:tagLst xmlns:a="http://schemas.openxmlformats.org/drawingml/2006/main" xmlns:r="http://schemas.openxmlformats.org/officeDocument/2006/relationships" xmlns:p="http://schemas.openxmlformats.org/presentationml/2006/main">
  <p:tag name="NUM" val="12"/>
</p:tagLst>
</file>

<file path=ppt/tags/tag14.xml><?xml version="1.0" encoding="utf-8"?>
<p:tagLst xmlns:a="http://schemas.openxmlformats.org/drawingml/2006/main" xmlns:r="http://schemas.openxmlformats.org/officeDocument/2006/relationships" xmlns:p="http://schemas.openxmlformats.org/presentationml/2006/main">
  <p:tag name="NUM" val="1"/>
</p:tagLst>
</file>

<file path=ppt/tags/tag140.xml><?xml version="1.0" encoding="utf-8"?>
<p:tagLst xmlns:a="http://schemas.openxmlformats.org/drawingml/2006/main" xmlns:r="http://schemas.openxmlformats.org/officeDocument/2006/relationships" xmlns:p="http://schemas.openxmlformats.org/presentationml/2006/main">
  <p:tag name="NUM" val="13"/>
</p:tagLst>
</file>

<file path=ppt/tags/tag141.xml><?xml version="1.0" encoding="utf-8"?>
<p:tagLst xmlns:a="http://schemas.openxmlformats.org/drawingml/2006/main" xmlns:r="http://schemas.openxmlformats.org/officeDocument/2006/relationships" xmlns:p="http://schemas.openxmlformats.org/presentationml/2006/main">
  <p:tag name="NUM" val="14"/>
</p:tagLst>
</file>

<file path=ppt/tags/tag142.xml><?xml version="1.0" encoding="utf-8"?>
<p:tagLst xmlns:a="http://schemas.openxmlformats.org/drawingml/2006/main" xmlns:r="http://schemas.openxmlformats.org/officeDocument/2006/relationships" xmlns:p="http://schemas.openxmlformats.org/presentationml/2006/main">
  <p:tag name="NUM" val="1"/>
</p:tagLst>
</file>

<file path=ppt/tags/tag143.xml><?xml version="1.0" encoding="utf-8"?>
<p:tagLst xmlns:a="http://schemas.openxmlformats.org/drawingml/2006/main" xmlns:r="http://schemas.openxmlformats.org/officeDocument/2006/relationships" xmlns:p="http://schemas.openxmlformats.org/presentationml/2006/main">
  <p:tag name="NUM" val="2"/>
</p:tagLst>
</file>

<file path=ppt/tags/tag144.xml><?xml version="1.0" encoding="utf-8"?>
<p:tagLst xmlns:a="http://schemas.openxmlformats.org/drawingml/2006/main" xmlns:r="http://schemas.openxmlformats.org/officeDocument/2006/relationships" xmlns:p="http://schemas.openxmlformats.org/presentationml/2006/main">
  <p:tag name="NUM" val="3"/>
</p:tagLst>
</file>

<file path=ppt/tags/tag145.xml><?xml version="1.0" encoding="utf-8"?>
<p:tagLst xmlns:a="http://schemas.openxmlformats.org/drawingml/2006/main" xmlns:r="http://schemas.openxmlformats.org/officeDocument/2006/relationships" xmlns:p="http://schemas.openxmlformats.org/presentationml/2006/main">
  <p:tag name="NUM" val="4"/>
</p:tagLst>
</file>

<file path=ppt/tags/tag146.xml><?xml version="1.0" encoding="utf-8"?>
<p:tagLst xmlns:a="http://schemas.openxmlformats.org/drawingml/2006/main" xmlns:r="http://schemas.openxmlformats.org/officeDocument/2006/relationships" xmlns:p="http://schemas.openxmlformats.org/presentationml/2006/main">
  <p:tag name="NUM" val="5"/>
</p:tagLst>
</file>

<file path=ppt/tags/tag147.xml><?xml version="1.0" encoding="utf-8"?>
<p:tagLst xmlns:a="http://schemas.openxmlformats.org/drawingml/2006/main" xmlns:r="http://schemas.openxmlformats.org/officeDocument/2006/relationships" xmlns:p="http://schemas.openxmlformats.org/presentationml/2006/main">
  <p:tag name="NUM" val="6"/>
</p:tagLst>
</file>

<file path=ppt/tags/tag148.xml><?xml version="1.0" encoding="utf-8"?>
<p:tagLst xmlns:a="http://schemas.openxmlformats.org/drawingml/2006/main" xmlns:r="http://schemas.openxmlformats.org/officeDocument/2006/relationships" xmlns:p="http://schemas.openxmlformats.org/presentationml/2006/main">
  <p:tag name="NUM" val="7"/>
</p:tagLst>
</file>

<file path=ppt/tags/tag149.xml><?xml version="1.0" encoding="utf-8"?>
<p:tagLst xmlns:a="http://schemas.openxmlformats.org/drawingml/2006/main" xmlns:r="http://schemas.openxmlformats.org/officeDocument/2006/relationships" xmlns:p="http://schemas.openxmlformats.org/presentationml/2006/main">
  <p:tag name="NUM" val="8"/>
</p:tagLst>
</file>

<file path=ppt/tags/tag15.xml><?xml version="1.0" encoding="utf-8"?>
<p:tagLst xmlns:a="http://schemas.openxmlformats.org/drawingml/2006/main" xmlns:r="http://schemas.openxmlformats.org/officeDocument/2006/relationships" xmlns:p="http://schemas.openxmlformats.org/presentationml/2006/main">
  <p:tag name="NUM" val="2"/>
</p:tagLst>
</file>

<file path=ppt/tags/tag150.xml><?xml version="1.0" encoding="utf-8"?>
<p:tagLst xmlns:a="http://schemas.openxmlformats.org/drawingml/2006/main" xmlns:r="http://schemas.openxmlformats.org/officeDocument/2006/relationships" xmlns:p="http://schemas.openxmlformats.org/presentationml/2006/main">
  <p:tag name="NUM" val="9"/>
</p:tagLst>
</file>

<file path=ppt/tags/tag151.xml><?xml version="1.0" encoding="utf-8"?>
<p:tagLst xmlns:a="http://schemas.openxmlformats.org/drawingml/2006/main" xmlns:r="http://schemas.openxmlformats.org/officeDocument/2006/relationships" xmlns:p="http://schemas.openxmlformats.org/presentationml/2006/main">
  <p:tag name="NUM" val="10"/>
</p:tagLst>
</file>

<file path=ppt/tags/tag152.xml><?xml version="1.0" encoding="utf-8"?>
<p:tagLst xmlns:a="http://schemas.openxmlformats.org/drawingml/2006/main" xmlns:r="http://schemas.openxmlformats.org/officeDocument/2006/relationships" xmlns:p="http://schemas.openxmlformats.org/presentationml/2006/main">
  <p:tag name="NUM" val="11"/>
</p:tagLst>
</file>

<file path=ppt/tags/tag153.xml><?xml version="1.0" encoding="utf-8"?>
<p:tagLst xmlns:a="http://schemas.openxmlformats.org/drawingml/2006/main" xmlns:r="http://schemas.openxmlformats.org/officeDocument/2006/relationships" xmlns:p="http://schemas.openxmlformats.org/presentationml/2006/main">
  <p:tag name="NUM" val="12"/>
</p:tagLst>
</file>

<file path=ppt/tags/tag154.xml><?xml version="1.0" encoding="utf-8"?>
<p:tagLst xmlns:a="http://schemas.openxmlformats.org/drawingml/2006/main" xmlns:r="http://schemas.openxmlformats.org/officeDocument/2006/relationships" xmlns:p="http://schemas.openxmlformats.org/presentationml/2006/main">
  <p:tag name="NUM" val="13"/>
</p:tagLst>
</file>

<file path=ppt/tags/tag155.xml><?xml version="1.0" encoding="utf-8"?>
<p:tagLst xmlns:a="http://schemas.openxmlformats.org/drawingml/2006/main" xmlns:r="http://schemas.openxmlformats.org/officeDocument/2006/relationships" xmlns:p="http://schemas.openxmlformats.org/presentationml/2006/main">
  <p:tag name="NUM" val="14"/>
</p:tagLst>
</file>

<file path=ppt/tags/tag156.xml><?xml version="1.0" encoding="utf-8"?>
<p:tagLst xmlns:a="http://schemas.openxmlformats.org/drawingml/2006/main" xmlns:r="http://schemas.openxmlformats.org/officeDocument/2006/relationships" xmlns:p="http://schemas.openxmlformats.org/presentationml/2006/main">
  <p:tag name="NUM" val="15"/>
</p:tagLst>
</file>

<file path=ppt/tags/tag157.xml><?xml version="1.0" encoding="utf-8"?>
<p:tagLst xmlns:a="http://schemas.openxmlformats.org/drawingml/2006/main" xmlns:r="http://schemas.openxmlformats.org/officeDocument/2006/relationships" xmlns:p="http://schemas.openxmlformats.org/presentationml/2006/main">
  <p:tag name="NUM" val="16"/>
</p:tagLst>
</file>

<file path=ppt/tags/tag158.xml><?xml version="1.0" encoding="utf-8"?>
<p:tagLst xmlns:a="http://schemas.openxmlformats.org/drawingml/2006/main" xmlns:r="http://schemas.openxmlformats.org/officeDocument/2006/relationships" xmlns:p="http://schemas.openxmlformats.org/presentationml/2006/main">
  <p:tag name="NUM" val="1"/>
</p:tagLst>
</file>

<file path=ppt/tags/tag159.xml><?xml version="1.0" encoding="utf-8"?>
<p:tagLst xmlns:a="http://schemas.openxmlformats.org/drawingml/2006/main" xmlns:r="http://schemas.openxmlformats.org/officeDocument/2006/relationships" xmlns:p="http://schemas.openxmlformats.org/presentationml/2006/main">
  <p:tag name="NUM" val="2"/>
</p:tagLst>
</file>

<file path=ppt/tags/tag16.xml><?xml version="1.0" encoding="utf-8"?>
<p:tagLst xmlns:a="http://schemas.openxmlformats.org/drawingml/2006/main" xmlns:r="http://schemas.openxmlformats.org/officeDocument/2006/relationships" xmlns:p="http://schemas.openxmlformats.org/presentationml/2006/main">
  <p:tag name="NUM" val="3"/>
</p:tagLst>
</file>

<file path=ppt/tags/tag160.xml><?xml version="1.0" encoding="utf-8"?>
<p:tagLst xmlns:a="http://schemas.openxmlformats.org/drawingml/2006/main" xmlns:r="http://schemas.openxmlformats.org/officeDocument/2006/relationships" xmlns:p="http://schemas.openxmlformats.org/presentationml/2006/main">
  <p:tag name="NUM" val="3"/>
</p:tagLst>
</file>

<file path=ppt/tags/tag161.xml><?xml version="1.0" encoding="utf-8"?>
<p:tagLst xmlns:a="http://schemas.openxmlformats.org/drawingml/2006/main" xmlns:r="http://schemas.openxmlformats.org/officeDocument/2006/relationships" xmlns:p="http://schemas.openxmlformats.org/presentationml/2006/main">
  <p:tag name="NUM" val="4"/>
</p:tagLst>
</file>

<file path=ppt/tags/tag162.xml><?xml version="1.0" encoding="utf-8"?>
<p:tagLst xmlns:a="http://schemas.openxmlformats.org/drawingml/2006/main" xmlns:r="http://schemas.openxmlformats.org/officeDocument/2006/relationships" xmlns:p="http://schemas.openxmlformats.org/presentationml/2006/main">
  <p:tag name="NUM" val="5"/>
</p:tagLst>
</file>

<file path=ppt/tags/tag163.xml><?xml version="1.0" encoding="utf-8"?>
<p:tagLst xmlns:a="http://schemas.openxmlformats.org/drawingml/2006/main" xmlns:r="http://schemas.openxmlformats.org/officeDocument/2006/relationships" xmlns:p="http://schemas.openxmlformats.org/presentationml/2006/main">
  <p:tag name="NUM" val="6"/>
</p:tagLst>
</file>

<file path=ppt/tags/tag164.xml><?xml version="1.0" encoding="utf-8"?>
<p:tagLst xmlns:a="http://schemas.openxmlformats.org/drawingml/2006/main" xmlns:r="http://schemas.openxmlformats.org/officeDocument/2006/relationships" xmlns:p="http://schemas.openxmlformats.org/presentationml/2006/main">
  <p:tag name="NUM" val="7"/>
</p:tagLst>
</file>

<file path=ppt/tags/tag165.xml><?xml version="1.0" encoding="utf-8"?>
<p:tagLst xmlns:a="http://schemas.openxmlformats.org/drawingml/2006/main" xmlns:r="http://schemas.openxmlformats.org/officeDocument/2006/relationships" xmlns:p="http://schemas.openxmlformats.org/presentationml/2006/main">
  <p:tag name="NUM" val="8"/>
</p:tagLst>
</file>

<file path=ppt/tags/tag166.xml><?xml version="1.0" encoding="utf-8"?>
<p:tagLst xmlns:a="http://schemas.openxmlformats.org/drawingml/2006/main" xmlns:r="http://schemas.openxmlformats.org/officeDocument/2006/relationships" xmlns:p="http://schemas.openxmlformats.org/presentationml/2006/main">
  <p:tag name="NUM" val="9"/>
</p:tagLst>
</file>

<file path=ppt/tags/tag167.xml><?xml version="1.0" encoding="utf-8"?>
<p:tagLst xmlns:a="http://schemas.openxmlformats.org/drawingml/2006/main" xmlns:r="http://schemas.openxmlformats.org/officeDocument/2006/relationships" xmlns:p="http://schemas.openxmlformats.org/presentationml/2006/main">
  <p:tag name="NUM" val="10"/>
</p:tagLst>
</file>

<file path=ppt/tags/tag168.xml><?xml version="1.0" encoding="utf-8"?>
<p:tagLst xmlns:a="http://schemas.openxmlformats.org/drawingml/2006/main" xmlns:r="http://schemas.openxmlformats.org/officeDocument/2006/relationships" xmlns:p="http://schemas.openxmlformats.org/presentationml/2006/main">
  <p:tag name="NUM" val="11"/>
</p:tagLst>
</file>

<file path=ppt/tags/tag169.xml><?xml version="1.0" encoding="utf-8"?>
<p:tagLst xmlns:a="http://schemas.openxmlformats.org/drawingml/2006/main" xmlns:r="http://schemas.openxmlformats.org/officeDocument/2006/relationships" xmlns:p="http://schemas.openxmlformats.org/presentationml/2006/main">
  <p:tag name="NUM" val="12"/>
</p:tagLst>
</file>

<file path=ppt/tags/tag17.xml><?xml version="1.0" encoding="utf-8"?>
<p:tagLst xmlns:a="http://schemas.openxmlformats.org/drawingml/2006/main" xmlns:r="http://schemas.openxmlformats.org/officeDocument/2006/relationships" xmlns:p="http://schemas.openxmlformats.org/presentationml/2006/main">
  <p:tag name="NUM" val="4"/>
</p:tagLst>
</file>

<file path=ppt/tags/tag170.xml><?xml version="1.0" encoding="utf-8"?>
<p:tagLst xmlns:a="http://schemas.openxmlformats.org/drawingml/2006/main" xmlns:r="http://schemas.openxmlformats.org/officeDocument/2006/relationships" xmlns:p="http://schemas.openxmlformats.org/presentationml/2006/main">
  <p:tag name="NUM" val="13"/>
</p:tagLst>
</file>

<file path=ppt/tags/tag171.xml><?xml version="1.0" encoding="utf-8"?>
<p:tagLst xmlns:a="http://schemas.openxmlformats.org/drawingml/2006/main" xmlns:r="http://schemas.openxmlformats.org/officeDocument/2006/relationships" xmlns:p="http://schemas.openxmlformats.org/presentationml/2006/main">
  <p:tag name="NUM" val="14"/>
</p:tagLst>
</file>

<file path=ppt/tags/tag172.xml><?xml version="1.0" encoding="utf-8"?>
<p:tagLst xmlns:a="http://schemas.openxmlformats.org/drawingml/2006/main" xmlns:r="http://schemas.openxmlformats.org/officeDocument/2006/relationships" xmlns:p="http://schemas.openxmlformats.org/presentationml/2006/main">
  <p:tag name="NUM" val="15"/>
</p:tagLst>
</file>

<file path=ppt/tags/tag173.xml><?xml version="1.0" encoding="utf-8"?>
<p:tagLst xmlns:a="http://schemas.openxmlformats.org/drawingml/2006/main" xmlns:r="http://schemas.openxmlformats.org/officeDocument/2006/relationships" xmlns:p="http://schemas.openxmlformats.org/presentationml/2006/main">
  <p:tag name="NUM" val="16"/>
</p:tagLst>
</file>

<file path=ppt/tags/tag174.xml><?xml version="1.0" encoding="utf-8"?>
<p:tagLst xmlns:a="http://schemas.openxmlformats.org/drawingml/2006/main" xmlns:r="http://schemas.openxmlformats.org/officeDocument/2006/relationships" xmlns:p="http://schemas.openxmlformats.org/presentationml/2006/main">
  <p:tag name="NUM" val="1"/>
</p:tagLst>
</file>

<file path=ppt/tags/tag175.xml><?xml version="1.0" encoding="utf-8"?>
<p:tagLst xmlns:a="http://schemas.openxmlformats.org/drawingml/2006/main" xmlns:r="http://schemas.openxmlformats.org/officeDocument/2006/relationships" xmlns:p="http://schemas.openxmlformats.org/presentationml/2006/main">
  <p:tag name="NUM" val="2"/>
</p:tagLst>
</file>

<file path=ppt/tags/tag176.xml><?xml version="1.0" encoding="utf-8"?>
<p:tagLst xmlns:a="http://schemas.openxmlformats.org/drawingml/2006/main" xmlns:r="http://schemas.openxmlformats.org/officeDocument/2006/relationships" xmlns:p="http://schemas.openxmlformats.org/presentationml/2006/main">
  <p:tag name="NUM" val="1"/>
</p:tagLst>
</file>

<file path=ppt/tags/tag177.xml><?xml version="1.0" encoding="utf-8"?>
<p:tagLst xmlns:a="http://schemas.openxmlformats.org/drawingml/2006/main" xmlns:r="http://schemas.openxmlformats.org/officeDocument/2006/relationships" xmlns:p="http://schemas.openxmlformats.org/presentationml/2006/main">
  <p:tag name="NUM" val="2"/>
</p:tagLst>
</file>

<file path=ppt/tags/tag178.xml><?xml version="1.0" encoding="utf-8"?>
<p:tagLst xmlns:a="http://schemas.openxmlformats.org/drawingml/2006/main" xmlns:r="http://schemas.openxmlformats.org/officeDocument/2006/relationships" xmlns:p="http://schemas.openxmlformats.org/presentationml/2006/main">
  <p:tag name="NUM" val="1"/>
</p:tagLst>
</file>

<file path=ppt/tags/tag179.xml><?xml version="1.0" encoding="utf-8"?>
<p:tagLst xmlns:a="http://schemas.openxmlformats.org/drawingml/2006/main" xmlns:r="http://schemas.openxmlformats.org/officeDocument/2006/relationships" xmlns:p="http://schemas.openxmlformats.org/presentationml/2006/main">
  <p:tag name="NUM" val="2"/>
</p:tagLst>
</file>

<file path=ppt/tags/tag18.xml><?xml version="1.0" encoding="utf-8"?>
<p:tagLst xmlns:a="http://schemas.openxmlformats.org/drawingml/2006/main" xmlns:r="http://schemas.openxmlformats.org/officeDocument/2006/relationships" xmlns:p="http://schemas.openxmlformats.org/presentationml/2006/main">
  <p:tag name="NUM" val="5"/>
</p:tagLst>
</file>

<file path=ppt/tags/tag180.xml><?xml version="1.0" encoding="utf-8"?>
<p:tagLst xmlns:a="http://schemas.openxmlformats.org/drawingml/2006/main" xmlns:r="http://schemas.openxmlformats.org/officeDocument/2006/relationships" xmlns:p="http://schemas.openxmlformats.org/presentationml/2006/main">
  <p:tag name="NUM" val="3"/>
</p:tagLst>
</file>

<file path=ppt/tags/tag181.xml><?xml version="1.0" encoding="utf-8"?>
<p:tagLst xmlns:a="http://schemas.openxmlformats.org/drawingml/2006/main" xmlns:r="http://schemas.openxmlformats.org/officeDocument/2006/relationships" xmlns:p="http://schemas.openxmlformats.org/presentationml/2006/main">
  <p:tag name="NUM" val="4"/>
</p:tagLst>
</file>

<file path=ppt/tags/tag182.xml><?xml version="1.0" encoding="utf-8"?>
<p:tagLst xmlns:a="http://schemas.openxmlformats.org/drawingml/2006/main" xmlns:r="http://schemas.openxmlformats.org/officeDocument/2006/relationships" xmlns:p="http://schemas.openxmlformats.org/presentationml/2006/main">
  <p:tag name="NUM" val="5"/>
</p:tagLst>
</file>

<file path=ppt/tags/tag183.xml><?xml version="1.0" encoding="utf-8"?>
<p:tagLst xmlns:a="http://schemas.openxmlformats.org/drawingml/2006/main" xmlns:r="http://schemas.openxmlformats.org/officeDocument/2006/relationships" xmlns:p="http://schemas.openxmlformats.org/presentationml/2006/main">
  <p:tag name="NUM" val="6"/>
</p:tagLst>
</file>

<file path=ppt/tags/tag184.xml><?xml version="1.0" encoding="utf-8"?>
<p:tagLst xmlns:a="http://schemas.openxmlformats.org/drawingml/2006/main" xmlns:r="http://schemas.openxmlformats.org/officeDocument/2006/relationships" xmlns:p="http://schemas.openxmlformats.org/presentationml/2006/main">
  <p:tag name="NUM" val="7"/>
</p:tagLst>
</file>

<file path=ppt/tags/tag185.xml><?xml version="1.0" encoding="utf-8"?>
<p:tagLst xmlns:a="http://schemas.openxmlformats.org/drawingml/2006/main" xmlns:r="http://schemas.openxmlformats.org/officeDocument/2006/relationships" xmlns:p="http://schemas.openxmlformats.org/presentationml/2006/main">
  <p:tag name="NUM" val="8"/>
</p:tagLst>
</file>

<file path=ppt/tags/tag186.xml><?xml version="1.0" encoding="utf-8"?>
<p:tagLst xmlns:a="http://schemas.openxmlformats.org/drawingml/2006/main" xmlns:r="http://schemas.openxmlformats.org/officeDocument/2006/relationships" xmlns:p="http://schemas.openxmlformats.org/presentationml/2006/main">
  <p:tag name="NUM" val="9"/>
</p:tagLst>
</file>

<file path=ppt/tags/tag187.xml><?xml version="1.0" encoding="utf-8"?>
<p:tagLst xmlns:a="http://schemas.openxmlformats.org/drawingml/2006/main" xmlns:r="http://schemas.openxmlformats.org/officeDocument/2006/relationships" xmlns:p="http://schemas.openxmlformats.org/presentationml/2006/main">
  <p:tag name="NUM" val="10"/>
</p:tagLst>
</file>

<file path=ppt/tags/tag188.xml><?xml version="1.0" encoding="utf-8"?>
<p:tagLst xmlns:a="http://schemas.openxmlformats.org/drawingml/2006/main" xmlns:r="http://schemas.openxmlformats.org/officeDocument/2006/relationships" xmlns:p="http://schemas.openxmlformats.org/presentationml/2006/main">
  <p:tag name="NUM" val="11"/>
</p:tagLst>
</file>

<file path=ppt/tags/tag189.xml><?xml version="1.0" encoding="utf-8"?>
<p:tagLst xmlns:a="http://schemas.openxmlformats.org/drawingml/2006/main" xmlns:r="http://schemas.openxmlformats.org/officeDocument/2006/relationships" xmlns:p="http://schemas.openxmlformats.org/presentationml/2006/main">
  <p:tag name="NUM" val="12"/>
</p:tagLst>
</file>

<file path=ppt/tags/tag19.xml><?xml version="1.0" encoding="utf-8"?>
<p:tagLst xmlns:a="http://schemas.openxmlformats.org/drawingml/2006/main" xmlns:r="http://schemas.openxmlformats.org/officeDocument/2006/relationships" xmlns:p="http://schemas.openxmlformats.org/presentationml/2006/main">
  <p:tag name="NUM" val="6"/>
</p:tagLst>
</file>

<file path=ppt/tags/tag190.xml><?xml version="1.0" encoding="utf-8"?>
<p:tagLst xmlns:a="http://schemas.openxmlformats.org/drawingml/2006/main" xmlns:r="http://schemas.openxmlformats.org/officeDocument/2006/relationships" xmlns:p="http://schemas.openxmlformats.org/presentationml/2006/main">
  <p:tag name="NUM" val="13"/>
</p:tagLst>
</file>

<file path=ppt/tags/tag191.xml><?xml version="1.0" encoding="utf-8"?>
<p:tagLst xmlns:a="http://schemas.openxmlformats.org/drawingml/2006/main" xmlns:r="http://schemas.openxmlformats.org/officeDocument/2006/relationships" xmlns:p="http://schemas.openxmlformats.org/presentationml/2006/main">
  <p:tag name="NUM" val="1"/>
</p:tagLst>
</file>

<file path=ppt/tags/tag192.xml><?xml version="1.0" encoding="utf-8"?>
<p:tagLst xmlns:a="http://schemas.openxmlformats.org/drawingml/2006/main" xmlns:r="http://schemas.openxmlformats.org/officeDocument/2006/relationships" xmlns:p="http://schemas.openxmlformats.org/presentationml/2006/main">
  <p:tag name="NUM" val="2"/>
</p:tagLst>
</file>

<file path=ppt/tags/tag193.xml><?xml version="1.0" encoding="utf-8"?>
<p:tagLst xmlns:a="http://schemas.openxmlformats.org/drawingml/2006/main" xmlns:r="http://schemas.openxmlformats.org/officeDocument/2006/relationships" xmlns:p="http://schemas.openxmlformats.org/presentationml/2006/main">
  <p:tag name="NUM" val="3"/>
</p:tagLst>
</file>

<file path=ppt/tags/tag194.xml><?xml version="1.0" encoding="utf-8"?>
<p:tagLst xmlns:a="http://schemas.openxmlformats.org/drawingml/2006/main" xmlns:r="http://schemas.openxmlformats.org/officeDocument/2006/relationships" xmlns:p="http://schemas.openxmlformats.org/presentationml/2006/main">
  <p:tag name="NUM" val="4"/>
</p:tagLst>
</file>

<file path=ppt/tags/tag195.xml><?xml version="1.0" encoding="utf-8"?>
<p:tagLst xmlns:a="http://schemas.openxmlformats.org/drawingml/2006/main" xmlns:r="http://schemas.openxmlformats.org/officeDocument/2006/relationships" xmlns:p="http://schemas.openxmlformats.org/presentationml/2006/main">
  <p:tag name="NUM" val="5"/>
</p:tagLst>
</file>

<file path=ppt/tags/tag196.xml><?xml version="1.0" encoding="utf-8"?>
<p:tagLst xmlns:a="http://schemas.openxmlformats.org/drawingml/2006/main" xmlns:r="http://schemas.openxmlformats.org/officeDocument/2006/relationships" xmlns:p="http://schemas.openxmlformats.org/presentationml/2006/main">
  <p:tag name="NUM" val="6"/>
</p:tagLst>
</file>

<file path=ppt/tags/tag197.xml><?xml version="1.0" encoding="utf-8"?>
<p:tagLst xmlns:a="http://schemas.openxmlformats.org/drawingml/2006/main" xmlns:r="http://schemas.openxmlformats.org/officeDocument/2006/relationships" xmlns:p="http://schemas.openxmlformats.org/presentationml/2006/main">
  <p:tag name="NUM" val="7"/>
</p:tagLst>
</file>

<file path=ppt/tags/tag198.xml><?xml version="1.0" encoding="utf-8"?>
<p:tagLst xmlns:a="http://schemas.openxmlformats.org/drawingml/2006/main" xmlns:r="http://schemas.openxmlformats.org/officeDocument/2006/relationships" xmlns:p="http://schemas.openxmlformats.org/presentationml/2006/main">
  <p:tag name="NUM" val="1"/>
</p:tagLst>
</file>

<file path=ppt/tags/tag199.xml><?xml version="1.0" encoding="utf-8"?>
<p:tagLst xmlns:a="http://schemas.openxmlformats.org/drawingml/2006/main" xmlns:r="http://schemas.openxmlformats.org/officeDocument/2006/relationships" xmlns:p="http://schemas.openxmlformats.org/presentationml/2006/main">
  <p:tag name="NUM" val="2"/>
</p:tagLst>
</file>

<file path=ppt/tags/tag2.xml><?xml version="1.0" encoding="utf-8"?>
<p:tagLst xmlns:a="http://schemas.openxmlformats.org/drawingml/2006/main" xmlns:r="http://schemas.openxmlformats.org/officeDocument/2006/relationships" xmlns:p="http://schemas.openxmlformats.org/presentationml/2006/main">
  <p:tag name="NUM" val="2"/>
</p:tagLst>
</file>

<file path=ppt/tags/tag20.xml><?xml version="1.0" encoding="utf-8"?>
<p:tagLst xmlns:a="http://schemas.openxmlformats.org/drawingml/2006/main" xmlns:r="http://schemas.openxmlformats.org/officeDocument/2006/relationships" xmlns:p="http://schemas.openxmlformats.org/presentationml/2006/main">
  <p:tag name="NUM" val="1"/>
</p:tagLst>
</file>

<file path=ppt/tags/tag200.xml><?xml version="1.0" encoding="utf-8"?>
<p:tagLst xmlns:a="http://schemas.openxmlformats.org/drawingml/2006/main" xmlns:r="http://schemas.openxmlformats.org/officeDocument/2006/relationships" xmlns:p="http://schemas.openxmlformats.org/presentationml/2006/main">
  <p:tag name="NUM" val="3"/>
</p:tagLst>
</file>

<file path=ppt/tags/tag201.xml><?xml version="1.0" encoding="utf-8"?>
<p:tagLst xmlns:a="http://schemas.openxmlformats.org/drawingml/2006/main" xmlns:r="http://schemas.openxmlformats.org/officeDocument/2006/relationships" xmlns:p="http://schemas.openxmlformats.org/presentationml/2006/main">
  <p:tag name="NUM" val="4"/>
</p:tagLst>
</file>

<file path=ppt/tags/tag202.xml><?xml version="1.0" encoding="utf-8"?>
<p:tagLst xmlns:a="http://schemas.openxmlformats.org/drawingml/2006/main" xmlns:r="http://schemas.openxmlformats.org/officeDocument/2006/relationships" xmlns:p="http://schemas.openxmlformats.org/presentationml/2006/main">
  <p:tag name="NUM" val="5"/>
</p:tagLst>
</file>

<file path=ppt/tags/tag203.xml><?xml version="1.0" encoding="utf-8"?>
<p:tagLst xmlns:a="http://schemas.openxmlformats.org/drawingml/2006/main" xmlns:r="http://schemas.openxmlformats.org/officeDocument/2006/relationships" xmlns:p="http://schemas.openxmlformats.org/presentationml/2006/main">
  <p:tag name="NUM" val="6"/>
</p:tagLst>
</file>

<file path=ppt/tags/tag204.xml><?xml version="1.0" encoding="utf-8"?>
<p:tagLst xmlns:a="http://schemas.openxmlformats.org/drawingml/2006/main" xmlns:r="http://schemas.openxmlformats.org/officeDocument/2006/relationships" xmlns:p="http://schemas.openxmlformats.org/presentationml/2006/main">
  <p:tag name="NUM" val="7"/>
</p:tagLst>
</file>

<file path=ppt/tags/tag205.xml><?xml version="1.0" encoding="utf-8"?>
<p:tagLst xmlns:a="http://schemas.openxmlformats.org/drawingml/2006/main" xmlns:r="http://schemas.openxmlformats.org/officeDocument/2006/relationships" xmlns:p="http://schemas.openxmlformats.org/presentationml/2006/main">
  <p:tag name="NUM" val="1"/>
</p:tagLst>
</file>

<file path=ppt/tags/tag206.xml><?xml version="1.0" encoding="utf-8"?>
<p:tagLst xmlns:a="http://schemas.openxmlformats.org/drawingml/2006/main" xmlns:r="http://schemas.openxmlformats.org/officeDocument/2006/relationships" xmlns:p="http://schemas.openxmlformats.org/presentationml/2006/main">
  <p:tag name="NUM" val="2"/>
</p:tagLst>
</file>

<file path=ppt/tags/tag207.xml><?xml version="1.0" encoding="utf-8"?>
<p:tagLst xmlns:a="http://schemas.openxmlformats.org/drawingml/2006/main" xmlns:r="http://schemas.openxmlformats.org/officeDocument/2006/relationships" xmlns:p="http://schemas.openxmlformats.org/presentationml/2006/main">
  <p:tag name="NUM" val="3"/>
</p:tagLst>
</file>

<file path=ppt/tags/tag208.xml><?xml version="1.0" encoding="utf-8"?>
<p:tagLst xmlns:a="http://schemas.openxmlformats.org/drawingml/2006/main" xmlns:r="http://schemas.openxmlformats.org/officeDocument/2006/relationships" xmlns:p="http://schemas.openxmlformats.org/presentationml/2006/main">
  <p:tag name="NUM" val="4"/>
</p:tagLst>
</file>

<file path=ppt/tags/tag209.xml><?xml version="1.0" encoding="utf-8"?>
<p:tagLst xmlns:a="http://schemas.openxmlformats.org/drawingml/2006/main" xmlns:r="http://schemas.openxmlformats.org/officeDocument/2006/relationships" xmlns:p="http://schemas.openxmlformats.org/presentationml/2006/main">
  <p:tag name="NUM" val="5"/>
</p:tagLst>
</file>

<file path=ppt/tags/tag21.xml><?xml version="1.0" encoding="utf-8"?>
<p:tagLst xmlns:a="http://schemas.openxmlformats.org/drawingml/2006/main" xmlns:r="http://schemas.openxmlformats.org/officeDocument/2006/relationships" xmlns:p="http://schemas.openxmlformats.org/presentationml/2006/main">
  <p:tag name="NUM" val="2"/>
</p:tagLst>
</file>

<file path=ppt/tags/tag210.xml><?xml version="1.0" encoding="utf-8"?>
<p:tagLst xmlns:a="http://schemas.openxmlformats.org/drawingml/2006/main" xmlns:r="http://schemas.openxmlformats.org/officeDocument/2006/relationships" xmlns:p="http://schemas.openxmlformats.org/presentationml/2006/main">
  <p:tag name="NUM" val="6"/>
</p:tagLst>
</file>

<file path=ppt/tags/tag211.xml><?xml version="1.0" encoding="utf-8"?>
<p:tagLst xmlns:a="http://schemas.openxmlformats.org/drawingml/2006/main" xmlns:r="http://schemas.openxmlformats.org/officeDocument/2006/relationships" xmlns:p="http://schemas.openxmlformats.org/presentationml/2006/main">
  <p:tag name="NUM" val="7"/>
</p:tagLst>
</file>

<file path=ppt/tags/tag212.xml><?xml version="1.0" encoding="utf-8"?>
<p:tagLst xmlns:a="http://schemas.openxmlformats.org/drawingml/2006/main" xmlns:r="http://schemas.openxmlformats.org/officeDocument/2006/relationships" xmlns:p="http://schemas.openxmlformats.org/presentationml/2006/main">
  <p:tag name="NUM" val="8"/>
</p:tagLst>
</file>

<file path=ppt/tags/tag213.xml><?xml version="1.0" encoding="utf-8"?>
<p:tagLst xmlns:a="http://schemas.openxmlformats.org/drawingml/2006/main" xmlns:r="http://schemas.openxmlformats.org/officeDocument/2006/relationships" xmlns:p="http://schemas.openxmlformats.org/presentationml/2006/main">
  <p:tag name="NUM" val="9"/>
</p:tagLst>
</file>

<file path=ppt/tags/tag214.xml><?xml version="1.0" encoding="utf-8"?>
<p:tagLst xmlns:a="http://schemas.openxmlformats.org/drawingml/2006/main" xmlns:r="http://schemas.openxmlformats.org/officeDocument/2006/relationships" xmlns:p="http://schemas.openxmlformats.org/presentationml/2006/main">
  <p:tag name="NUM" val="10"/>
</p:tagLst>
</file>

<file path=ppt/tags/tag215.xml><?xml version="1.0" encoding="utf-8"?>
<p:tagLst xmlns:a="http://schemas.openxmlformats.org/drawingml/2006/main" xmlns:r="http://schemas.openxmlformats.org/officeDocument/2006/relationships" xmlns:p="http://schemas.openxmlformats.org/presentationml/2006/main">
  <p:tag name="NUM" val="1"/>
</p:tagLst>
</file>

<file path=ppt/tags/tag216.xml><?xml version="1.0" encoding="utf-8"?>
<p:tagLst xmlns:a="http://schemas.openxmlformats.org/drawingml/2006/main" xmlns:r="http://schemas.openxmlformats.org/officeDocument/2006/relationships" xmlns:p="http://schemas.openxmlformats.org/presentationml/2006/main">
  <p:tag name="NUM" val="2"/>
</p:tagLst>
</file>

<file path=ppt/tags/tag217.xml><?xml version="1.0" encoding="utf-8"?>
<p:tagLst xmlns:a="http://schemas.openxmlformats.org/drawingml/2006/main" xmlns:r="http://schemas.openxmlformats.org/officeDocument/2006/relationships" xmlns:p="http://schemas.openxmlformats.org/presentationml/2006/main">
  <p:tag name="NUM" val="3"/>
</p:tagLst>
</file>

<file path=ppt/tags/tag218.xml><?xml version="1.0" encoding="utf-8"?>
<p:tagLst xmlns:a="http://schemas.openxmlformats.org/drawingml/2006/main" xmlns:r="http://schemas.openxmlformats.org/officeDocument/2006/relationships" xmlns:p="http://schemas.openxmlformats.org/presentationml/2006/main">
  <p:tag name="NUM" val="4"/>
</p:tagLst>
</file>

<file path=ppt/tags/tag219.xml><?xml version="1.0" encoding="utf-8"?>
<p:tagLst xmlns:a="http://schemas.openxmlformats.org/drawingml/2006/main" xmlns:r="http://schemas.openxmlformats.org/officeDocument/2006/relationships" xmlns:p="http://schemas.openxmlformats.org/presentationml/2006/main">
  <p:tag name="NUM" val="5"/>
</p:tagLst>
</file>

<file path=ppt/tags/tag22.xml><?xml version="1.0" encoding="utf-8"?>
<p:tagLst xmlns:a="http://schemas.openxmlformats.org/drawingml/2006/main" xmlns:r="http://schemas.openxmlformats.org/officeDocument/2006/relationships" xmlns:p="http://schemas.openxmlformats.org/presentationml/2006/main">
  <p:tag name="NUM" val="3"/>
</p:tagLst>
</file>

<file path=ppt/tags/tag220.xml><?xml version="1.0" encoding="utf-8"?>
<p:tagLst xmlns:a="http://schemas.openxmlformats.org/drawingml/2006/main" xmlns:r="http://schemas.openxmlformats.org/officeDocument/2006/relationships" xmlns:p="http://schemas.openxmlformats.org/presentationml/2006/main">
  <p:tag name="NUM" val="6"/>
</p:tagLst>
</file>

<file path=ppt/tags/tag221.xml><?xml version="1.0" encoding="utf-8"?>
<p:tagLst xmlns:a="http://schemas.openxmlformats.org/drawingml/2006/main" xmlns:r="http://schemas.openxmlformats.org/officeDocument/2006/relationships" xmlns:p="http://schemas.openxmlformats.org/presentationml/2006/main">
  <p:tag name="NUM" val="1"/>
</p:tagLst>
</file>

<file path=ppt/tags/tag222.xml><?xml version="1.0" encoding="utf-8"?>
<p:tagLst xmlns:a="http://schemas.openxmlformats.org/drawingml/2006/main" xmlns:r="http://schemas.openxmlformats.org/officeDocument/2006/relationships" xmlns:p="http://schemas.openxmlformats.org/presentationml/2006/main">
  <p:tag name="NUM" val="2"/>
</p:tagLst>
</file>

<file path=ppt/tags/tag223.xml><?xml version="1.0" encoding="utf-8"?>
<p:tagLst xmlns:a="http://schemas.openxmlformats.org/drawingml/2006/main" xmlns:r="http://schemas.openxmlformats.org/officeDocument/2006/relationships" xmlns:p="http://schemas.openxmlformats.org/presentationml/2006/main">
  <p:tag name="NUM" val="3"/>
</p:tagLst>
</file>

<file path=ppt/tags/tag224.xml><?xml version="1.0" encoding="utf-8"?>
<p:tagLst xmlns:a="http://schemas.openxmlformats.org/drawingml/2006/main" xmlns:r="http://schemas.openxmlformats.org/officeDocument/2006/relationships" xmlns:p="http://schemas.openxmlformats.org/presentationml/2006/main">
  <p:tag name="NUM" val="4"/>
</p:tagLst>
</file>

<file path=ppt/tags/tag225.xml><?xml version="1.0" encoding="utf-8"?>
<p:tagLst xmlns:a="http://schemas.openxmlformats.org/drawingml/2006/main" xmlns:r="http://schemas.openxmlformats.org/officeDocument/2006/relationships" xmlns:p="http://schemas.openxmlformats.org/presentationml/2006/main">
  <p:tag name="NUM" val="5"/>
</p:tagLst>
</file>

<file path=ppt/tags/tag226.xml><?xml version="1.0" encoding="utf-8"?>
<p:tagLst xmlns:a="http://schemas.openxmlformats.org/drawingml/2006/main" xmlns:r="http://schemas.openxmlformats.org/officeDocument/2006/relationships" xmlns:p="http://schemas.openxmlformats.org/presentationml/2006/main">
  <p:tag name="NUM" val="6"/>
</p:tagLst>
</file>

<file path=ppt/tags/tag227.xml><?xml version="1.0" encoding="utf-8"?>
<p:tagLst xmlns:a="http://schemas.openxmlformats.org/drawingml/2006/main" xmlns:r="http://schemas.openxmlformats.org/officeDocument/2006/relationships" xmlns:p="http://schemas.openxmlformats.org/presentationml/2006/main">
  <p:tag name="NUM" val="7"/>
</p:tagLst>
</file>

<file path=ppt/tags/tag228.xml><?xml version="1.0" encoding="utf-8"?>
<p:tagLst xmlns:a="http://schemas.openxmlformats.org/drawingml/2006/main" xmlns:r="http://schemas.openxmlformats.org/officeDocument/2006/relationships" xmlns:p="http://schemas.openxmlformats.org/presentationml/2006/main">
  <p:tag name="NUM" val="8"/>
</p:tagLst>
</file>

<file path=ppt/tags/tag229.xml><?xml version="1.0" encoding="utf-8"?>
<p:tagLst xmlns:a="http://schemas.openxmlformats.org/drawingml/2006/main" xmlns:r="http://schemas.openxmlformats.org/officeDocument/2006/relationships" xmlns:p="http://schemas.openxmlformats.org/presentationml/2006/main">
  <p:tag name="NUM" val="9"/>
</p:tagLst>
</file>

<file path=ppt/tags/tag23.xml><?xml version="1.0" encoding="utf-8"?>
<p:tagLst xmlns:a="http://schemas.openxmlformats.org/drawingml/2006/main" xmlns:r="http://schemas.openxmlformats.org/officeDocument/2006/relationships" xmlns:p="http://schemas.openxmlformats.org/presentationml/2006/main">
  <p:tag name="NUM" val="4"/>
</p:tagLst>
</file>

<file path=ppt/tags/tag230.xml><?xml version="1.0" encoding="utf-8"?>
<p:tagLst xmlns:a="http://schemas.openxmlformats.org/drawingml/2006/main" xmlns:r="http://schemas.openxmlformats.org/officeDocument/2006/relationships" xmlns:p="http://schemas.openxmlformats.org/presentationml/2006/main">
  <p:tag name="NUM" val="10"/>
</p:tagLst>
</file>

<file path=ppt/tags/tag231.xml><?xml version="1.0" encoding="utf-8"?>
<p:tagLst xmlns:a="http://schemas.openxmlformats.org/drawingml/2006/main" xmlns:r="http://schemas.openxmlformats.org/officeDocument/2006/relationships" xmlns:p="http://schemas.openxmlformats.org/presentationml/2006/main">
  <p:tag name="NUM" val="11"/>
</p:tagLst>
</file>

<file path=ppt/tags/tag232.xml><?xml version="1.0" encoding="utf-8"?>
<p:tagLst xmlns:a="http://schemas.openxmlformats.org/drawingml/2006/main" xmlns:r="http://schemas.openxmlformats.org/officeDocument/2006/relationships" xmlns:p="http://schemas.openxmlformats.org/presentationml/2006/main">
  <p:tag name="NUM" val="12"/>
</p:tagLst>
</file>

<file path=ppt/tags/tag233.xml><?xml version="1.0" encoding="utf-8"?>
<p:tagLst xmlns:a="http://schemas.openxmlformats.org/drawingml/2006/main" xmlns:r="http://schemas.openxmlformats.org/officeDocument/2006/relationships" xmlns:p="http://schemas.openxmlformats.org/presentationml/2006/main">
  <p:tag name="NUM" val="13"/>
</p:tagLst>
</file>

<file path=ppt/tags/tag234.xml><?xml version="1.0" encoding="utf-8"?>
<p:tagLst xmlns:a="http://schemas.openxmlformats.org/drawingml/2006/main" xmlns:r="http://schemas.openxmlformats.org/officeDocument/2006/relationships" xmlns:p="http://schemas.openxmlformats.org/presentationml/2006/main">
  <p:tag name="NUM" val="14"/>
</p:tagLst>
</file>

<file path=ppt/tags/tag235.xml><?xml version="1.0" encoding="utf-8"?>
<p:tagLst xmlns:a="http://schemas.openxmlformats.org/drawingml/2006/main" xmlns:r="http://schemas.openxmlformats.org/officeDocument/2006/relationships" xmlns:p="http://schemas.openxmlformats.org/presentationml/2006/main">
  <p:tag name="NUM" val="15"/>
</p:tagLst>
</file>

<file path=ppt/tags/tag236.xml><?xml version="1.0" encoding="utf-8"?>
<p:tagLst xmlns:a="http://schemas.openxmlformats.org/drawingml/2006/main" xmlns:r="http://schemas.openxmlformats.org/officeDocument/2006/relationships" xmlns:p="http://schemas.openxmlformats.org/presentationml/2006/main">
  <p:tag name="NUM" val="1"/>
</p:tagLst>
</file>

<file path=ppt/tags/tag237.xml><?xml version="1.0" encoding="utf-8"?>
<p:tagLst xmlns:a="http://schemas.openxmlformats.org/drawingml/2006/main" xmlns:r="http://schemas.openxmlformats.org/officeDocument/2006/relationships" xmlns:p="http://schemas.openxmlformats.org/presentationml/2006/main">
  <p:tag name="NUM" val="2"/>
</p:tagLst>
</file>

<file path=ppt/tags/tag238.xml><?xml version="1.0" encoding="utf-8"?>
<p:tagLst xmlns:a="http://schemas.openxmlformats.org/drawingml/2006/main" xmlns:r="http://schemas.openxmlformats.org/officeDocument/2006/relationships" xmlns:p="http://schemas.openxmlformats.org/presentationml/2006/main">
  <p:tag name="NUM" val="1"/>
</p:tagLst>
</file>

<file path=ppt/tags/tag239.xml><?xml version="1.0" encoding="utf-8"?>
<p:tagLst xmlns:a="http://schemas.openxmlformats.org/drawingml/2006/main" xmlns:r="http://schemas.openxmlformats.org/officeDocument/2006/relationships" xmlns:p="http://schemas.openxmlformats.org/presentationml/2006/main">
  <p:tag name="NUM" val="2"/>
</p:tagLst>
</file>

<file path=ppt/tags/tag24.xml><?xml version="1.0" encoding="utf-8"?>
<p:tagLst xmlns:a="http://schemas.openxmlformats.org/drawingml/2006/main" xmlns:r="http://schemas.openxmlformats.org/officeDocument/2006/relationships" xmlns:p="http://schemas.openxmlformats.org/presentationml/2006/main">
  <p:tag name="NUM" val="5"/>
</p:tagLst>
</file>

<file path=ppt/tags/tag240.xml><?xml version="1.0" encoding="utf-8"?>
<p:tagLst xmlns:a="http://schemas.openxmlformats.org/drawingml/2006/main" xmlns:r="http://schemas.openxmlformats.org/officeDocument/2006/relationships" xmlns:p="http://schemas.openxmlformats.org/presentationml/2006/main">
  <p:tag name="NUM" val="3"/>
</p:tagLst>
</file>

<file path=ppt/tags/tag241.xml><?xml version="1.0" encoding="utf-8"?>
<p:tagLst xmlns:a="http://schemas.openxmlformats.org/drawingml/2006/main" xmlns:r="http://schemas.openxmlformats.org/officeDocument/2006/relationships" xmlns:p="http://schemas.openxmlformats.org/presentationml/2006/main">
  <p:tag name="NUM" val="4"/>
</p:tagLst>
</file>

<file path=ppt/tags/tag242.xml><?xml version="1.0" encoding="utf-8"?>
<p:tagLst xmlns:a="http://schemas.openxmlformats.org/drawingml/2006/main" xmlns:r="http://schemas.openxmlformats.org/officeDocument/2006/relationships" xmlns:p="http://schemas.openxmlformats.org/presentationml/2006/main">
  <p:tag name="NUM" val="5"/>
</p:tagLst>
</file>

<file path=ppt/tags/tag243.xml><?xml version="1.0" encoding="utf-8"?>
<p:tagLst xmlns:a="http://schemas.openxmlformats.org/drawingml/2006/main" xmlns:r="http://schemas.openxmlformats.org/officeDocument/2006/relationships" xmlns:p="http://schemas.openxmlformats.org/presentationml/2006/main">
  <p:tag name="NUM" val="6"/>
</p:tagLst>
</file>

<file path=ppt/tags/tag244.xml><?xml version="1.0" encoding="utf-8"?>
<p:tagLst xmlns:a="http://schemas.openxmlformats.org/drawingml/2006/main" xmlns:r="http://schemas.openxmlformats.org/officeDocument/2006/relationships" xmlns:p="http://schemas.openxmlformats.org/presentationml/2006/main">
  <p:tag name="NUM" val="7"/>
</p:tagLst>
</file>

<file path=ppt/tags/tag245.xml><?xml version="1.0" encoding="utf-8"?>
<p:tagLst xmlns:a="http://schemas.openxmlformats.org/drawingml/2006/main" xmlns:r="http://schemas.openxmlformats.org/officeDocument/2006/relationships" xmlns:p="http://schemas.openxmlformats.org/presentationml/2006/main">
  <p:tag name="NUM" val="8"/>
</p:tagLst>
</file>

<file path=ppt/tags/tag246.xml><?xml version="1.0" encoding="utf-8"?>
<p:tagLst xmlns:a="http://schemas.openxmlformats.org/drawingml/2006/main" xmlns:r="http://schemas.openxmlformats.org/officeDocument/2006/relationships" xmlns:p="http://schemas.openxmlformats.org/presentationml/2006/main">
  <p:tag name="NUM" val="9"/>
</p:tagLst>
</file>

<file path=ppt/tags/tag247.xml><?xml version="1.0" encoding="utf-8"?>
<p:tagLst xmlns:a="http://schemas.openxmlformats.org/drawingml/2006/main" xmlns:r="http://schemas.openxmlformats.org/officeDocument/2006/relationships" xmlns:p="http://schemas.openxmlformats.org/presentationml/2006/main">
  <p:tag name="NUM" val="10"/>
</p:tagLst>
</file>

<file path=ppt/tags/tag248.xml><?xml version="1.0" encoding="utf-8"?>
<p:tagLst xmlns:a="http://schemas.openxmlformats.org/drawingml/2006/main" xmlns:r="http://schemas.openxmlformats.org/officeDocument/2006/relationships" xmlns:p="http://schemas.openxmlformats.org/presentationml/2006/main">
  <p:tag name="NUM" val="1"/>
</p:tagLst>
</file>

<file path=ppt/tags/tag249.xml><?xml version="1.0" encoding="utf-8"?>
<p:tagLst xmlns:a="http://schemas.openxmlformats.org/drawingml/2006/main" xmlns:r="http://schemas.openxmlformats.org/officeDocument/2006/relationships" xmlns:p="http://schemas.openxmlformats.org/presentationml/2006/main">
  <p:tag name="NUM" val="2"/>
</p:tagLst>
</file>

<file path=ppt/tags/tag25.xml><?xml version="1.0" encoding="utf-8"?>
<p:tagLst xmlns:a="http://schemas.openxmlformats.org/drawingml/2006/main" xmlns:r="http://schemas.openxmlformats.org/officeDocument/2006/relationships" xmlns:p="http://schemas.openxmlformats.org/presentationml/2006/main">
  <p:tag name="NUM" val="6"/>
</p:tagLst>
</file>

<file path=ppt/tags/tag250.xml><?xml version="1.0" encoding="utf-8"?>
<p:tagLst xmlns:a="http://schemas.openxmlformats.org/drawingml/2006/main" xmlns:r="http://schemas.openxmlformats.org/officeDocument/2006/relationships" xmlns:p="http://schemas.openxmlformats.org/presentationml/2006/main">
  <p:tag name="NUM" val="3"/>
</p:tagLst>
</file>

<file path=ppt/tags/tag251.xml><?xml version="1.0" encoding="utf-8"?>
<p:tagLst xmlns:a="http://schemas.openxmlformats.org/drawingml/2006/main" xmlns:r="http://schemas.openxmlformats.org/officeDocument/2006/relationships" xmlns:p="http://schemas.openxmlformats.org/presentationml/2006/main">
  <p:tag name="NUM" val="4"/>
</p:tagLst>
</file>

<file path=ppt/tags/tag252.xml><?xml version="1.0" encoding="utf-8"?>
<p:tagLst xmlns:a="http://schemas.openxmlformats.org/drawingml/2006/main" xmlns:r="http://schemas.openxmlformats.org/officeDocument/2006/relationships" xmlns:p="http://schemas.openxmlformats.org/presentationml/2006/main">
  <p:tag name="NUM" val="5"/>
</p:tagLst>
</file>

<file path=ppt/tags/tag253.xml><?xml version="1.0" encoding="utf-8"?>
<p:tagLst xmlns:a="http://schemas.openxmlformats.org/drawingml/2006/main" xmlns:r="http://schemas.openxmlformats.org/officeDocument/2006/relationships" xmlns:p="http://schemas.openxmlformats.org/presentationml/2006/main">
  <p:tag name="NUM" val="6"/>
</p:tagLst>
</file>

<file path=ppt/tags/tag254.xml><?xml version="1.0" encoding="utf-8"?>
<p:tagLst xmlns:a="http://schemas.openxmlformats.org/drawingml/2006/main" xmlns:r="http://schemas.openxmlformats.org/officeDocument/2006/relationships" xmlns:p="http://schemas.openxmlformats.org/presentationml/2006/main">
  <p:tag name="NUM" val="7"/>
</p:tagLst>
</file>

<file path=ppt/tags/tag255.xml><?xml version="1.0" encoding="utf-8"?>
<p:tagLst xmlns:a="http://schemas.openxmlformats.org/drawingml/2006/main" xmlns:r="http://schemas.openxmlformats.org/officeDocument/2006/relationships" xmlns:p="http://schemas.openxmlformats.org/presentationml/2006/main">
  <p:tag name="NUM" val="1"/>
</p:tagLst>
</file>

<file path=ppt/tags/tag256.xml><?xml version="1.0" encoding="utf-8"?>
<p:tagLst xmlns:a="http://schemas.openxmlformats.org/drawingml/2006/main" xmlns:r="http://schemas.openxmlformats.org/officeDocument/2006/relationships" xmlns:p="http://schemas.openxmlformats.org/presentationml/2006/main">
  <p:tag name="NUM" val="2"/>
</p:tagLst>
</file>

<file path=ppt/tags/tag257.xml><?xml version="1.0" encoding="utf-8"?>
<p:tagLst xmlns:a="http://schemas.openxmlformats.org/drawingml/2006/main" xmlns:r="http://schemas.openxmlformats.org/officeDocument/2006/relationships" xmlns:p="http://schemas.openxmlformats.org/presentationml/2006/main">
  <p:tag name="NUM" val="3"/>
</p:tagLst>
</file>

<file path=ppt/tags/tag258.xml><?xml version="1.0" encoding="utf-8"?>
<p:tagLst xmlns:a="http://schemas.openxmlformats.org/drawingml/2006/main" xmlns:r="http://schemas.openxmlformats.org/officeDocument/2006/relationships" xmlns:p="http://schemas.openxmlformats.org/presentationml/2006/main">
  <p:tag name="NUM" val="4"/>
</p:tagLst>
</file>

<file path=ppt/tags/tag259.xml><?xml version="1.0" encoding="utf-8"?>
<p:tagLst xmlns:a="http://schemas.openxmlformats.org/drawingml/2006/main" xmlns:r="http://schemas.openxmlformats.org/officeDocument/2006/relationships" xmlns:p="http://schemas.openxmlformats.org/presentationml/2006/main">
  <p:tag name="NUM" val="5"/>
</p:tagLst>
</file>

<file path=ppt/tags/tag26.xml><?xml version="1.0" encoding="utf-8"?>
<p:tagLst xmlns:a="http://schemas.openxmlformats.org/drawingml/2006/main" xmlns:r="http://schemas.openxmlformats.org/officeDocument/2006/relationships" xmlns:p="http://schemas.openxmlformats.org/presentationml/2006/main">
  <p:tag name="NUM" val="7"/>
</p:tagLst>
</file>

<file path=ppt/tags/tag260.xml><?xml version="1.0" encoding="utf-8"?>
<p:tagLst xmlns:a="http://schemas.openxmlformats.org/drawingml/2006/main" xmlns:r="http://schemas.openxmlformats.org/officeDocument/2006/relationships" xmlns:p="http://schemas.openxmlformats.org/presentationml/2006/main">
  <p:tag name="NUM" val="6"/>
</p:tagLst>
</file>

<file path=ppt/tags/tag261.xml><?xml version="1.0" encoding="utf-8"?>
<p:tagLst xmlns:a="http://schemas.openxmlformats.org/drawingml/2006/main" xmlns:r="http://schemas.openxmlformats.org/officeDocument/2006/relationships" xmlns:p="http://schemas.openxmlformats.org/presentationml/2006/main">
  <p:tag name="NUM" val="7"/>
</p:tagLst>
</file>

<file path=ppt/tags/tag262.xml><?xml version="1.0" encoding="utf-8"?>
<p:tagLst xmlns:a="http://schemas.openxmlformats.org/drawingml/2006/main" xmlns:r="http://schemas.openxmlformats.org/officeDocument/2006/relationships" xmlns:p="http://schemas.openxmlformats.org/presentationml/2006/main">
  <p:tag name="NUM" val="8"/>
</p:tagLst>
</file>

<file path=ppt/tags/tag263.xml><?xml version="1.0" encoding="utf-8"?>
<p:tagLst xmlns:a="http://schemas.openxmlformats.org/drawingml/2006/main" xmlns:r="http://schemas.openxmlformats.org/officeDocument/2006/relationships" xmlns:p="http://schemas.openxmlformats.org/presentationml/2006/main">
  <p:tag name="NUM" val="9"/>
</p:tagLst>
</file>

<file path=ppt/tags/tag264.xml><?xml version="1.0" encoding="utf-8"?>
<p:tagLst xmlns:a="http://schemas.openxmlformats.org/drawingml/2006/main" xmlns:r="http://schemas.openxmlformats.org/officeDocument/2006/relationships" xmlns:p="http://schemas.openxmlformats.org/presentationml/2006/main">
  <p:tag name="NUM" val="1"/>
</p:tagLst>
</file>

<file path=ppt/tags/tag265.xml><?xml version="1.0" encoding="utf-8"?>
<p:tagLst xmlns:a="http://schemas.openxmlformats.org/drawingml/2006/main" xmlns:r="http://schemas.openxmlformats.org/officeDocument/2006/relationships" xmlns:p="http://schemas.openxmlformats.org/presentationml/2006/main">
  <p:tag name="NUM" val="2"/>
</p:tagLst>
</file>

<file path=ppt/tags/tag266.xml><?xml version="1.0" encoding="utf-8"?>
<p:tagLst xmlns:a="http://schemas.openxmlformats.org/drawingml/2006/main" xmlns:r="http://schemas.openxmlformats.org/officeDocument/2006/relationships" xmlns:p="http://schemas.openxmlformats.org/presentationml/2006/main">
  <p:tag name="NUM" val="3"/>
</p:tagLst>
</file>

<file path=ppt/tags/tag267.xml><?xml version="1.0" encoding="utf-8"?>
<p:tagLst xmlns:a="http://schemas.openxmlformats.org/drawingml/2006/main" xmlns:r="http://schemas.openxmlformats.org/officeDocument/2006/relationships" xmlns:p="http://schemas.openxmlformats.org/presentationml/2006/main">
  <p:tag name="NUM" val="4"/>
</p:tagLst>
</file>

<file path=ppt/tags/tag268.xml><?xml version="1.0" encoding="utf-8"?>
<p:tagLst xmlns:a="http://schemas.openxmlformats.org/drawingml/2006/main" xmlns:r="http://schemas.openxmlformats.org/officeDocument/2006/relationships" xmlns:p="http://schemas.openxmlformats.org/presentationml/2006/main">
  <p:tag name="NUM" val="5"/>
</p:tagLst>
</file>

<file path=ppt/tags/tag269.xml><?xml version="1.0" encoding="utf-8"?>
<p:tagLst xmlns:a="http://schemas.openxmlformats.org/drawingml/2006/main" xmlns:r="http://schemas.openxmlformats.org/officeDocument/2006/relationships" xmlns:p="http://schemas.openxmlformats.org/presentationml/2006/main">
  <p:tag name="NUM" val="6"/>
</p:tagLst>
</file>

<file path=ppt/tags/tag27.xml><?xml version="1.0" encoding="utf-8"?>
<p:tagLst xmlns:a="http://schemas.openxmlformats.org/drawingml/2006/main" xmlns:r="http://schemas.openxmlformats.org/officeDocument/2006/relationships" xmlns:p="http://schemas.openxmlformats.org/presentationml/2006/main">
  <p:tag name="NUM" val="8"/>
</p:tagLst>
</file>

<file path=ppt/tags/tag270.xml><?xml version="1.0" encoding="utf-8"?>
<p:tagLst xmlns:a="http://schemas.openxmlformats.org/drawingml/2006/main" xmlns:r="http://schemas.openxmlformats.org/officeDocument/2006/relationships" xmlns:p="http://schemas.openxmlformats.org/presentationml/2006/main">
  <p:tag name="NUM" val="7"/>
</p:tagLst>
</file>

<file path=ppt/tags/tag271.xml><?xml version="1.0" encoding="utf-8"?>
<p:tagLst xmlns:a="http://schemas.openxmlformats.org/drawingml/2006/main" xmlns:r="http://schemas.openxmlformats.org/officeDocument/2006/relationships" xmlns:p="http://schemas.openxmlformats.org/presentationml/2006/main">
  <p:tag name="NUM" val="8"/>
</p:tagLst>
</file>

<file path=ppt/tags/tag272.xml><?xml version="1.0" encoding="utf-8"?>
<p:tagLst xmlns:a="http://schemas.openxmlformats.org/drawingml/2006/main" xmlns:r="http://schemas.openxmlformats.org/officeDocument/2006/relationships" xmlns:p="http://schemas.openxmlformats.org/presentationml/2006/main">
  <p:tag name="NUM" val="9"/>
</p:tagLst>
</file>

<file path=ppt/tags/tag273.xml><?xml version="1.0" encoding="utf-8"?>
<p:tagLst xmlns:a="http://schemas.openxmlformats.org/drawingml/2006/main" xmlns:r="http://schemas.openxmlformats.org/officeDocument/2006/relationships" xmlns:p="http://schemas.openxmlformats.org/presentationml/2006/main">
  <p:tag name="NUM" val="10"/>
</p:tagLst>
</file>

<file path=ppt/tags/tag274.xml><?xml version="1.0" encoding="utf-8"?>
<p:tagLst xmlns:a="http://schemas.openxmlformats.org/drawingml/2006/main" xmlns:r="http://schemas.openxmlformats.org/officeDocument/2006/relationships" xmlns:p="http://schemas.openxmlformats.org/presentationml/2006/main">
  <p:tag name="NUM" val="1"/>
</p:tagLst>
</file>

<file path=ppt/tags/tag275.xml><?xml version="1.0" encoding="utf-8"?>
<p:tagLst xmlns:a="http://schemas.openxmlformats.org/drawingml/2006/main" xmlns:r="http://schemas.openxmlformats.org/officeDocument/2006/relationships" xmlns:p="http://schemas.openxmlformats.org/presentationml/2006/main">
  <p:tag name="NUM" val="2"/>
</p:tagLst>
</file>

<file path=ppt/tags/tag276.xml><?xml version="1.0" encoding="utf-8"?>
<p:tagLst xmlns:a="http://schemas.openxmlformats.org/drawingml/2006/main" xmlns:r="http://schemas.openxmlformats.org/officeDocument/2006/relationships" xmlns:p="http://schemas.openxmlformats.org/presentationml/2006/main">
  <p:tag name="NUM" val="3"/>
</p:tagLst>
</file>

<file path=ppt/tags/tag277.xml><?xml version="1.0" encoding="utf-8"?>
<p:tagLst xmlns:a="http://schemas.openxmlformats.org/drawingml/2006/main" xmlns:r="http://schemas.openxmlformats.org/officeDocument/2006/relationships" xmlns:p="http://schemas.openxmlformats.org/presentationml/2006/main">
  <p:tag name="NUM" val="1"/>
</p:tagLst>
</file>

<file path=ppt/tags/tag278.xml><?xml version="1.0" encoding="utf-8"?>
<p:tagLst xmlns:a="http://schemas.openxmlformats.org/drawingml/2006/main" xmlns:r="http://schemas.openxmlformats.org/officeDocument/2006/relationships" xmlns:p="http://schemas.openxmlformats.org/presentationml/2006/main">
  <p:tag name="NUM" val="2"/>
</p:tagLst>
</file>

<file path=ppt/tags/tag279.xml><?xml version="1.0" encoding="utf-8"?>
<p:tagLst xmlns:a="http://schemas.openxmlformats.org/drawingml/2006/main" xmlns:r="http://schemas.openxmlformats.org/officeDocument/2006/relationships" xmlns:p="http://schemas.openxmlformats.org/presentationml/2006/main">
  <p:tag name="NUM" val="1"/>
</p:tagLst>
</file>

<file path=ppt/tags/tag28.xml><?xml version="1.0" encoding="utf-8"?>
<p:tagLst xmlns:a="http://schemas.openxmlformats.org/drawingml/2006/main" xmlns:r="http://schemas.openxmlformats.org/officeDocument/2006/relationships" xmlns:p="http://schemas.openxmlformats.org/presentationml/2006/main">
  <p:tag name="NUM" val="9"/>
</p:tagLst>
</file>

<file path=ppt/tags/tag280.xml><?xml version="1.0" encoding="utf-8"?>
<p:tagLst xmlns:a="http://schemas.openxmlformats.org/drawingml/2006/main" xmlns:r="http://schemas.openxmlformats.org/officeDocument/2006/relationships" xmlns:p="http://schemas.openxmlformats.org/presentationml/2006/main">
  <p:tag name="NUM" val="2"/>
</p:tagLst>
</file>

<file path=ppt/tags/tag281.xml><?xml version="1.0" encoding="utf-8"?>
<p:tagLst xmlns:a="http://schemas.openxmlformats.org/drawingml/2006/main" xmlns:r="http://schemas.openxmlformats.org/officeDocument/2006/relationships" xmlns:p="http://schemas.openxmlformats.org/presentationml/2006/main">
  <p:tag name="NUM" val="3"/>
</p:tagLst>
</file>

<file path=ppt/tags/tag282.xml><?xml version="1.0" encoding="utf-8"?>
<p:tagLst xmlns:a="http://schemas.openxmlformats.org/drawingml/2006/main" xmlns:r="http://schemas.openxmlformats.org/officeDocument/2006/relationships" xmlns:p="http://schemas.openxmlformats.org/presentationml/2006/main">
  <p:tag name="NUM" val="4"/>
</p:tagLst>
</file>

<file path=ppt/tags/tag283.xml><?xml version="1.0" encoding="utf-8"?>
<p:tagLst xmlns:a="http://schemas.openxmlformats.org/drawingml/2006/main" xmlns:r="http://schemas.openxmlformats.org/officeDocument/2006/relationships" xmlns:p="http://schemas.openxmlformats.org/presentationml/2006/main">
  <p:tag name="NUM" val="5"/>
</p:tagLst>
</file>

<file path=ppt/tags/tag284.xml><?xml version="1.0" encoding="utf-8"?>
<p:tagLst xmlns:a="http://schemas.openxmlformats.org/drawingml/2006/main" xmlns:r="http://schemas.openxmlformats.org/officeDocument/2006/relationships" xmlns:p="http://schemas.openxmlformats.org/presentationml/2006/main">
  <p:tag name="NUM" val="1"/>
</p:tagLst>
</file>

<file path=ppt/tags/tag285.xml><?xml version="1.0" encoding="utf-8"?>
<p:tagLst xmlns:a="http://schemas.openxmlformats.org/drawingml/2006/main" xmlns:r="http://schemas.openxmlformats.org/officeDocument/2006/relationships" xmlns:p="http://schemas.openxmlformats.org/presentationml/2006/main">
  <p:tag name="NUM" val="2"/>
</p:tagLst>
</file>

<file path=ppt/tags/tag286.xml><?xml version="1.0" encoding="utf-8"?>
<p:tagLst xmlns:a="http://schemas.openxmlformats.org/drawingml/2006/main" xmlns:r="http://schemas.openxmlformats.org/officeDocument/2006/relationships" xmlns:p="http://schemas.openxmlformats.org/presentationml/2006/main">
  <p:tag name="NUM" val="3"/>
</p:tagLst>
</file>

<file path=ppt/tags/tag287.xml><?xml version="1.0" encoding="utf-8"?>
<p:tagLst xmlns:a="http://schemas.openxmlformats.org/drawingml/2006/main" xmlns:r="http://schemas.openxmlformats.org/officeDocument/2006/relationships" xmlns:p="http://schemas.openxmlformats.org/presentationml/2006/main">
  <p:tag name="NUM" val="4"/>
</p:tagLst>
</file>

<file path=ppt/tags/tag288.xml><?xml version="1.0" encoding="utf-8"?>
<p:tagLst xmlns:a="http://schemas.openxmlformats.org/drawingml/2006/main" xmlns:r="http://schemas.openxmlformats.org/officeDocument/2006/relationships" xmlns:p="http://schemas.openxmlformats.org/presentationml/2006/main">
  <p:tag name="NUM" val="5"/>
</p:tagLst>
</file>

<file path=ppt/tags/tag289.xml><?xml version="1.0" encoding="utf-8"?>
<p:tagLst xmlns:a="http://schemas.openxmlformats.org/drawingml/2006/main" xmlns:r="http://schemas.openxmlformats.org/officeDocument/2006/relationships" xmlns:p="http://schemas.openxmlformats.org/presentationml/2006/main">
  <p:tag name="NUM" val="1"/>
</p:tagLst>
</file>

<file path=ppt/tags/tag29.xml><?xml version="1.0" encoding="utf-8"?>
<p:tagLst xmlns:a="http://schemas.openxmlformats.org/drawingml/2006/main" xmlns:r="http://schemas.openxmlformats.org/officeDocument/2006/relationships" xmlns:p="http://schemas.openxmlformats.org/presentationml/2006/main">
  <p:tag name="NUM" val="10"/>
</p:tagLst>
</file>

<file path=ppt/tags/tag290.xml><?xml version="1.0" encoding="utf-8"?>
<p:tagLst xmlns:a="http://schemas.openxmlformats.org/drawingml/2006/main" xmlns:r="http://schemas.openxmlformats.org/officeDocument/2006/relationships" xmlns:p="http://schemas.openxmlformats.org/presentationml/2006/main">
  <p:tag name="NUM" val="2"/>
</p:tagLst>
</file>

<file path=ppt/tags/tag291.xml><?xml version="1.0" encoding="utf-8"?>
<p:tagLst xmlns:a="http://schemas.openxmlformats.org/drawingml/2006/main" xmlns:r="http://schemas.openxmlformats.org/officeDocument/2006/relationships" xmlns:p="http://schemas.openxmlformats.org/presentationml/2006/main">
  <p:tag name="NUM" val="3"/>
</p:tagLst>
</file>

<file path=ppt/tags/tag292.xml><?xml version="1.0" encoding="utf-8"?>
<p:tagLst xmlns:a="http://schemas.openxmlformats.org/drawingml/2006/main" xmlns:r="http://schemas.openxmlformats.org/officeDocument/2006/relationships" xmlns:p="http://schemas.openxmlformats.org/presentationml/2006/main">
  <p:tag name="NUM" val="4"/>
</p:tagLst>
</file>

<file path=ppt/tags/tag293.xml><?xml version="1.0" encoding="utf-8"?>
<p:tagLst xmlns:a="http://schemas.openxmlformats.org/drawingml/2006/main" xmlns:r="http://schemas.openxmlformats.org/officeDocument/2006/relationships" xmlns:p="http://schemas.openxmlformats.org/presentationml/2006/main">
  <p:tag name="NUM" val="5"/>
</p:tagLst>
</file>

<file path=ppt/tags/tag294.xml><?xml version="1.0" encoding="utf-8"?>
<p:tagLst xmlns:a="http://schemas.openxmlformats.org/drawingml/2006/main" xmlns:r="http://schemas.openxmlformats.org/officeDocument/2006/relationships" xmlns:p="http://schemas.openxmlformats.org/presentationml/2006/main">
  <p:tag name="NUM" val="6"/>
</p:tagLst>
</file>

<file path=ppt/tags/tag3.xml><?xml version="1.0" encoding="utf-8"?>
<p:tagLst xmlns:a="http://schemas.openxmlformats.org/drawingml/2006/main" xmlns:r="http://schemas.openxmlformats.org/officeDocument/2006/relationships" xmlns:p="http://schemas.openxmlformats.org/presentationml/2006/main">
  <p:tag name="NUM" val="3"/>
</p:tagLst>
</file>

<file path=ppt/tags/tag30.xml><?xml version="1.0" encoding="utf-8"?>
<p:tagLst xmlns:a="http://schemas.openxmlformats.org/drawingml/2006/main" xmlns:r="http://schemas.openxmlformats.org/officeDocument/2006/relationships" xmlns:p="http://schemas.openxmlformats.org/presentationml/2006/main">
  <p:tag name="NUM" val="11"/>
</p:tagLst>
</file>

<file path=ppt/tags/tag31.xml><?xml version="1.0" encoding="utf-8"?>
<p:tagLst xmlns:a="http://schemas.openxmlformats.org/drawingml/2006/main" xmlns:r="http://schemas.openxmlformats.org/officeDocument/2006/relationships" xmlns:p="http://schemas.openxmlformats.org/presentationml/2006/main">
  <p:tag name="NUM" val="12"/>
</p:tagLst>
</file>

<file path=ppt/tags/tag32.xml><?xml version="1.0" encoding="utf-8"?>
<p:tagLst xmlns:a="http://schemas.openxmlformats.org/drawingml/2006/main" xmlns:r="http://schemas.openxmlformats.org/officeDocument/2006/relationships" xmlns:p="http://schemas.openxmlformats.org/presentationml/2006/main">
  <p:tag name="NUM" val="13"/>
</p:tagLst>
</file>

<file path=ppt/tags/tag33.xml><?xml version="1.0" encoding="utf-8"?>
<p:tagLst xmlns:a="http://schemas.openxmlformats.org/drawingml/2006/main" xmlns:r="http://schemas.openxmlformats.org/officeDocument/2006/relationships" xmlns:p="http://schemas.openxmlformats.org/presentationml/2006/main">
  <p:tag name="NUM" val="14"/>
</p:tagLst>
</file>

<file path=ppt/tags/tag34.xml><?xml version="1.0" encoding="utf-8"?>
<p:tagLst xmlns:a="http://schemas.openxmlformats.org/drawingml/2006/main" xmlns:r="http://schemas.openxmlformats.org/officeDocument/2006/relationships" xmlns:p="http://schemas.openxmlformats.org/presentationml/2006/main">
  <p:tag name="NUM" val="15"/>
</p:tagLst>
</file>

<file path=ppt/tags/tag35.xml><?xml version="1.0" encoding="utf-8"?>
<p:tagLst xmlns:a="http://schemas.openxmlformats.org/drawingml/2006/main" xmlns:r="http://schemas.openxmlformats.org/officeDocument/2006/relationships" xmlns:p="http://schemas.openxmlformats.org/presentationml/2006/main">
  <p:tag name="NUM" val="16"/>
</p:tagLst>
</file>

<file path=ppt/tags/tag36.xml><?xml version="1.0" encoding="utf-8"?>
<p:tagLst xmlns:a="http://schemas.openxmlformats.org/drawingml/2006/main" xmlns:r="http://schemas.openxmlformats.org/officeDocument/2006/relationships" xmlns:p="http://schemas.openxmlformats.org/presentationml/2006/main">
  <p:tag name="NUM" val="17"/>
</p:tagLst>
</file>

<file path=ppt/tags/tag37.xml><?xml version="1.0" encoding="utf-8"?>
<p:tagLst xmlns:a="http://schemas.openxmlformats.org/drawingml/2006/main" xmlns:r="http://schemas.openxmlformats.org/officeDocument/2006/relationships" xmlns:p="http://schemas.openxmlformats.org/presentationml/2006/main">
  <p:tag name="NUM" val="18"/>
</p:tagLst>
</file>

<file path=ppt/tags/tag38.xml><?xml version="1.0" encoding="utf-8"?>
<p:tagLst xmlns:a="http://schemas.openxmlformats.org/drawingml/2006/main" xmlns:r="http://schemas.openxmlformats.org/officeDocument/2006/relationships" xmlns:p="http://schemas.openxmlformats.org/presentationml/2006/main">
  <p:tag name="NUM" val="19"/>
</p:tagLst>
</file>

<file path=ppt/tags/tag39.xml><?xml version="1.0" encoding="utf-8"?>
<p:tagLst xmlns:a="http://schemas.openxmlformats.org/drawingml/2006/main" xmlns:r="http://schemas.openxmlformats.org/officeDocument/2006/relationships" xmlns:p="http://schemas.openxmlformats.org/presentationml/2006/main">
  <p:tag name="NUM" val="20"/>
</p:tagLst>
</file>

<file path=ppt/tags/tag4.xml><?xml version="1.0" encoding="utf-8"?>
<p:tagLst xmlns:a="http://schemas.openxmlformats.org/drawingml/2006/main" xmlns:r="http://schemas.openxmlformats.org/officeDocument/2006/relationships" xmlns:p="http://schemas.openxmlformats.org/presentationml/2006/main">
  <p:tag name="NUM" val="4"/>
</p:tagLst>
</file>

<file path=ppt/tags/tag40.xml><?xml version="1.0" encoding="utf-8"?>
<p:tagLst xmlns:a="http://schemas.openxmlformats.org/drawingml/2006/main" xmlns:r="http://schemas.openxmlformats.org/officeDocument/2006/relationships" xmlns:p="http://schemas.openxmlformats.org/presentationml/2006/main">
  <p:tag name="NUM" val="21"/>
</p:tagLst>
</file>

<file path=ppt/tags/tag41.xml><?xml version="1.0" encoding="utf-8"?>
<p:tagLst xmlns:a="http://schemas.openxmlformats.org/drawingml/2006/main" xmlns:r="http://schemas.openxmlformats.org/officeDocument/2006/relationships" xmlns:p="http://schemas.openxmlformats.org/presentationml/2006/main">
  <p:tag name="NUM" val="22"/>
</p:tagLst>
</file>

<file path=ppt/tags/tag42.xml><?xml version="1.0" encoding="utf-8"?>
<p:tagLst xmlns:a="http://schemas.openxmlformats.org/drawingml/2006/main" xmlns:r="http://schemas.openxmlformats.org/officeDocument/2006/relationships" xmlns:p="http://schemas.openxmlformats.org/presentationml/2006/main">
  <p:tag name="NUM" val="23"/>
</p:tagLst>
</file>

<file path=ppt/tags/tag43.xml><?xml version="1.0" encoding="utf-8"?>
<p:tagLst xmlns:a="http://schemas.openxmlformats.org/drawingml/2006/main" xmlns:r="http://schemas.openxmlformats.org/officeDocument/2006/relationships" xmlns:p="http://schemas.openxmlformats.org/presentationml/2006/main">
  <p:tag name="NUM" val="24"/>
</p:tagLst>
</file>

<file path=ppt/tags/tag44.xml><?xml version="1.0" encoding="utf-8"?>
<p:tagLst xmlns:a="http://schemas.openxmlformats.org/drawingml/2006/main" xmlns:r="http://schemas.openxmlformats.org/officeDocument/2006/relationships" xmlns:p="http://schemas.openxmlformats.org/presentationml/2006/main">
  <p:tag name="NUM" val="25"/>
</p:tagLst>
</file>

<file path=ppt/tags/tag45.xml><?xml version="1.0" encoding="utf-8"?>
<p:tagLst xmlns:a="http://schemas.openxmlformats.org/drawingml/2006/main" xmlns:r="http://schemas.openxmlformats.org/officeDocument/2006/relationships" xmlns:p="http://schemas.openxmlformats.org/presentationml/2006/main">
  <p:tag name="NUM" val="26"/>
</p:tagLst>
</file>

<file path=ppt/tags/tag46.xml><?xml version="1.0" encoding="utf-8"?>
<p:tagLst xmlns:a="http://schemas.openxmlformats.org/drawingml/2006/main" xmlns:r="http://schemas.openxmlformats.org/officeDocument/2006/relationships" xmlns:p="http://schemas.openxmlformats.org/presentationml/2006/main">
  <p:tag name="NUM" val="27"/>
</p:tagLst>
</file>

<file path=ppt/tags/tag47.xml><?xml version="1.0" encoding="utf-8"?>
<p:tagLst xmlns:a="http://schemas.openxmlformats.org/drawingml/2006/main" xmlns:r="http://schemas.openxmlformats.org/officeDocument/2006/relationships" xmlns:p="http://schemas.openxmlformats.org/presentationml/2006/main">
  <p:tag name="NUM" val="28"/>
</p:tagLst>
</file>

<file path=ppt/tags/tag48.xml><?xml version="1.0" encoding="utf-8"?>
<p:tagLst xmlns:a="http://schemas.openxmlformats.org/drawingml/2006/main" xmlns:r="http://schemas.openxmlformats.org/officeDocument/2006/relationships" xmlns:p="http://schemas.openxmlformats.org/presentationml/2006/main">
  <p:tag name="NUM" val="29"/>
</p:tagLst>
</file>

<file path=ppt/tags/tag49.xml><?xml version="1.0" encoding="utf-8"?>
<p:tagLst xmlns:a="http://schemas.openxmlformats.org/drawingml/2006/main" xmlns:r="http://schemas.openxmlformats.org/officeDocument/2006/relationships" xmlns:p="http://schemas.openxmlformats.org/presentationml/2006/main">
  <p:tag name="NUM" val="30"/>
</p:tagLst>
</file>

<file path=ppt/tags/tag5.xml><?xml version="1.0" encoding="utf-8"?>
<p:tagLst xmlns:a="http://schemas.openxmlformats.org/drawingml/2006/main" xmlns:r="http://schemas.openxmlformats.org/officeDocument/2006/relationships" xmlns:p="http://schemas.openxmlformats.org/presentationml/2006/main">
  <p:tag name="NUM" val="1"/>
</p:tagLst>
</file>

<file path=ppt/tags/tag50.xml><?xml version="1.0" encoding="utf-8"?>
<p:tagLst xmlns:a="http://schemas.openxmlformats.org/drawingml/2006/main" xmlns:r="http://schemas.openxmlformats.org/officeDocument/2006/relationships" xmlns:p="http://schemas.openxmlformats.org/presentationml/2006/main">
  <p:tag name="NUM" val="31"/>
</p:tagLst>
</file>

<file path=ppt/tags/tag51.xml><?xml version="1.0" encoding="utf-8"?>
<p:tagLst xmlns:a="http://schemas.openxmlformats.org/drawingml/2006/main" xmlns:r="http://schemas.openxmlformats.org/officeDocument/2006/relationships" xmlns:p="http://schemas.openxmlformats.org/presentationml/2006/main">
  <p:tag name="NUM" val="32"/>
</p:tagLst>
</file>

<file path=ppt/tags/tag52.xml><?xml version="1.0" encoding="utf-8"?>
<p:tagLst xmlns:a="http://schemas.openxmlformats.org/drawingml/2006/main" xmlns:r="http://schemas.openxmlformats.org/officeDocument/2006/relationships" xmlns:p="http://schemas.openxmlformats.org/presentationml/2006/main">
  <p:tag name="NUM" val="33"/>
</p:tagLst>
</file>

<file path=ppt/tags/tag53.xml><?xml version="1.0" encoding="utf-8"?>
<p:tagLst xmlns:a="http://schemas.openxmlformats.org/drawingml/2006/main" xmlns:r="http://schemas.openxmlformats.org/officeDocument/2006/relationships" xmlns:p="http://schemas.openxmlformats.org/presentationml/2006/main">
  <p:tag name="NUM" val="1"/>
</p:tagLst>
</file>

<file path=ppt/tags/tag54.xml><?xml version="1.0" encoding="utf-8"?>
<p:tagLst xmlns:a="http://schemas.openxmlformats.org/drawingml/2006/main" xmlns:r="http://schemas.openxmlformats.org/officeDocument/2006/relationships" xmlns:p="http://schemas.openxmlformats.org/presentationml/2006/main">
  <p:tag name="NUM" val="2"/>
</p:tagLst>
</file>

<file path=ppt/tags/tag55.xml><?xml version="1.0" encoding="utf-8"?>
<p:tagLst xmlns:a="http://schemas.openxmlformats.org/drawingml/2006/main" xmlns:r="http://schemas.openxmlformats.org/officeDocument/2006/relationships" xmlns:p="http://schemas.openxmlformats.org/presentationml/2006/main">
  <p:tag name="NUM" val="3"/>
</p:tagLst>
</file>

<file path=ppt/tags/tag56.xml><?xml version="1.0" encoding="utf-8"?>
<p:tagLst xmlns:a="http://schemas.openxmlformats.org/drawingml/2006/main" xmlns:r="http://schemas.openxmlformats.org/officeDocument/2006/relationships" xmlns:p="http://schemas.openxmlformats.org/presentationml/2006/main">
  <p:tag name="NUM" val="4"/>
</p:tagLst>
</file>

<file path=ppt/tags/tag57.xml><?xml version="1.0" encoding="utf-8"?>
<p:tagLst xmlns:a="http://schemas.openxmlformats.org/drawingml/2006/main" xmlns:r="http://schemas.openxmlformats.org/officeDocument/2006/relationships" xmlns:p="http://schemas.openxmlformats.org/presentationml/2006/main">
  <p:tag name="NUM" val="5"/>
</p:tagLst>
</file>

<file path=ppt/tags/tag58.xml><?xml version="1.0" encoding="utf-8"?>
<p:tagLst xmlns:a="http://schemas.openxmlformats.org/drawingml/2006/main" xmlns:r="http://schemas.openxmlformats.org/officeDocument/2006/relationships" xmlns:p="http://schemas.openxmlformats.org/presentationml/2006/main">
  <p:tag name="NUM" val="6"/>
</p:tagLst>
</file>

<file path=ppt/tags/tag59.xml><?xml version="1.0" encoding="utf-8"?>
<p:tagLst xmlns:a="http://schemas.openxmlformats.org/drawingml/2006/main" xmlns:r="http://schemas.openxmlformats.org/officeDocument/2006/relationships" xmlns:p="http://schemas.openxmlformats.org/presentationml/2006/main">
  <p:tag name="NUM" val="7"/>
</p:tagLst>
</file>

<file path=ppt/tags/tag6.xml><?xml version="1.0" encoding="utf-8"?>
<p:tagLst xmlns:a="http://schemas.openxmlformats.org/drawingml/2006/main" xmlns:r="http://schemas.openxmlformats.org/officeDocument/2006/relationships" xmlns:p="http://schemas.openxmlformats.org/presentationml/2006/main">
  <p:tag name="NUM" val="2"/>
</p:tagLst>
</file>

<file path=ppt/tags/tag60.xml><?xml version="1.0" encoding="utf-8"?>
<p:tagLst xmlns:a="http://schemas.openxmlformats.org/drawingml/2006/main" xmlns:r="http://schemas.openxmlformats.org/officeDocument/2006/relationships" xmlns:p="http://schemas.openxmlformats.org/presentationml/2006/main">
  <p:tag name="NUM" val="8"/>
</p:tagLst>
</file>

<file path=ppt/tags/tag61.xml><?xml version="1.0" encoding="utf-8"?>
<p:tagLst xmlns:a="http://schemas.openxmlformats.org/drawingml/2006/main" xmlns:r="http://schemas.openxmlformats.org/officeDocument/2006/relationships" xmlns:p="http://schemas.openxmlformats.org/presentationml/2006/main">
  <p:tag name="NUM" val="9"/>
</p:tagLst>
</file>

<file path=ppt/tags/tag62.xml><?xml version="1.0" encoding="utf-8"?>
<p:tagLst xmlns:a="http://schemas.openxmlformats.org/drawingml/2006/main" xmlns:r="http://schemas.openxmlformats.org/officeDocument/2006/relationships" xmlns:p="http://schemas.openxmlformats.org/presentationml/2006/main">
  <p:tag name="NUM" val="10"/>
</p:tagLst>
</file>

<file path=ppt/tags/tag63.xml><?xml version="1.0" encoding="utf-8"?>
<p:tagLst xmlns:a="http://schemas.openxmlformats.org/drawingml/2006/main" xmlns:r="http://schemas.openxmlformats.org/officeDocument/2006/relationships" xmlns:p="http://schemas.openxmlformats.org/presentationml/2006/main">
  <p:tag name="NUM" val="11"/>
</p:tagLst>
</file>

<file path=ppt/tags/tag64.xml><?xml version="1.0" encoding="utf-8"?>
<p:tagLst xmlns:a="http://schemas.openxmlformats.org/drawingml/2006/main" xmlns:r="http://schemas.openxmlformats.org/officeDocument/2006/relationships" xmlns:p="http://schemas.openxmlformats.org/presentationml/2006/main">
  <p:tag name="NUM" val="12"/>
</p:tagLst>
</file>

<file path=ppt/tags/tag65.xml><?xml version="1.0" encoding="utf-8"?>
<p:tagLst xmlns:a="http://schemas.openxmlformats.org/drawingml/2006/main" xmlns:r="http://schemas.openxmlformats.org/officeDocument/2006/relationships" xmlns:p="http://schemas.openxmlformats.org/presentationml/2006/main">
  <p:tag name="NUM" val="1"/>
</p:tagLst>
</file>

<file path=ppt/tags/tag66.xml><?xml version="1.0" encoding="utf-8"?>
<p:tagLst xmlns:a="http://schemas.openxmlformats.org/drawingml/2006/main" xmlns:r="http://schemas.openxmlformats.org/officeDocument/2006/relationships" xmlns:p="http://schemas.openxmlformats.org/presentationml/2006/main">
  <p:tag name="NUM" val="2"/>
</p:tagLst>
</file>

<file path=ppt/tags/tag67.xml><?xml version="1.0" encoding="utf-8"?>
<p:tagLst xmlns:a="http://schemas.openxmlformats.org/drawingml/2006/main" xmlns:r="http://schemas.openxmlformats.org/officeDocument/2006/relationships" xmlns:p="http://schemas.openxmlformats.org/presentationml/2006/main">
  <p:tag name="NUM" val="1"/>
</p:tagLst>
</file>

<file path=ppt/tags/tag68.xml><?xml version="1.0" encoding="utf-8"?>
<p:tagLst xmlns:a="http://schemas.openxmlformats.org/drawingml/2006/main" xmlns:r="http://schemas.openxmlformats.org/officeDocument/2006/relationships" xmlns:p="http://schemas.openxmlformats.org/presentationml/2006/main">
  <p:tag name="NUM" val="2"/>
</p:tagLst>
</file>

<file path=ppt/tags/tag69.xml><?xml version="1.0" encoding="utf-8"?>
<p:tagLst xmlns:a="http://schemas.openxmlformats.org/drawingml/2006/main" xmlns:r="http://schemas.openxmlformats.org/officeDocument/2006/relationships" xmlns:p="http://schemas.openxmlformats.org/presentationml/2006/main">
  <p:tag name="NUM" val="3"/>
</p:tagLst>
</file>

<file path=ppt/tags/tag7.xml><?xml version="1.0" encoding="utf-8"?>
<p:tagLst xmlns:a="http://schemas.openxmlformats.org/drawingml/2006/main" xmlns:r="http://schemas.openxmlformats.org/officeDocument/2006/relationships" xmlns:p="http://schemas.openxmlformats.org/presentationml/2006/main">
  <p:tag name="NUM" val="3"/>
</p:tagLst>
</file>

<file path=ppt/tags/tag70.xml><?xml version="1.0" encoding="utf-8"?>
<p:tagLst xmlns:a="http://schemas.openxmlformats.org/drawingml/2006/main" xmlns:r="http://schemas.openxmlformats.org/officeDocument/2006/relationships" xmlns:p="http://schemas.openxmlformats.org/presentationml/2006/main">
  <p:tag name="NUM" val="4"/>
</p:tagLst>
</file>

<file path=ppt/tags/tag71.xml><?xml version="1.0" encoding="utf-8"?>
<p:tagLst xmlns:a="http://schemas.openxmlformats.org/drawingml/2006/main" xmlns:r="http://schemas.openxmlformats.org/officeDocument/2006/relationships" xmlns:p="http://schemas.openxmlformats.org/presentationml/2006/main">
  <p:tag name="NUM" val="5"/>
</p:tagLst>
</file>

<file path=ppt/tags/tag72.xml><?xml version="1.0" encoding="utf-8"?>
<p:tagLst xmlns:a="http://schemas.openxmlformats.org/drawingml/2006/main" xmlns:r="http://schemas.openxmlformats.org/officeDocument/2006/relationships" xmlns:p="http://schemas.openxmlformats.org/presentationml/2006/main">
  <p:tag name="NUM" val="6"/>
</p:tagLst>
</file>

<file path=ppt/tags/tag73.xml><?xml version="1.0" encoding="utf-8"?>
<p:tagLst xmlns:a="http://schemas.openxmlformats.org/drawingml/2006/main" xmlns:r="http://schemas.openxmlformats.org/officeDocument/2006/relationships" xmlns:p="http://schemas.openxmlformats.org/presentationml/2006/main">
  <p:tag name="NUM" val="7"/>
</p:tagLst>
</file>

<file path=ppt/tags/tag74.xml><?xml version="1.0" encoding="utf-8"?>
<p:tagLst xmlns:a="http://schemas.openxmlformats.org/drawingml/2006/main" xmlns:r="http://schemas.openxmlformats.org/officeDocument/2006/relationships" xmlns:p="http://schemas.openxmlformats.org/presentationml/2006/main">
  <p:tag name="NUM" val="8"/>
</p:tagLst>
</file>

<file path=ppt/tags/tag75.xml><?xml version="1.0" encoding="utf-8"?>
<p:tagLst xmlns:a="http://schemas.openxmlformats.org/drawingml/2006/main" xmlns:r="http://schemas.openxmlformats.org/officeDocument/2006/relationships" xmlns:p="http://schemas.openxmlformats.org/presentationml/2006/main">
  <p:tag name="NUM" val="9"/>
</p:tagLst>
</file>

<file path=ppt/tags/tag76.xml><?xml version="1.0" encoding="utf-8"?>
<p:tagLst xmlns:a="http://schemas.openxmlformats.org/drawingml/2006/main" xmlns:r="http://schemas.openxmlformats.org/officeDocument/2006/relationships" xmlns:p="http://schemas.openxmlformats.org/presentationml/2006/main">
  <p:tag name="NUM" val="10"/>
</p:tagLst>
</file>

<file path=ppt/tags/tag77.xml><?xml version="1.0" encoding="utf-8"?>
<p:tagLst xmlns:a="http://schemas.openxmlformats.org/drawingml/2006/main" xmlns:r="http://schemas.openxmlformats.org/officeDocument/2006/relationships" xmlns:p="http://schemas.openxmlformats.org/presentationml/2006/main">
  <p:tag name="NUM" val="11"/>
</p:tagLst>
</file>

<file path=ppt/tags/tag78.xml><?xml version="1.0" encoding="utf-8"?>
<p:tagLst xmlns:a="http://schemas.openxmlformats.org/drawingml/2006/main" xmlns:r="http://schemas.openxmlformats.org/officeDocument/2006/relationships" xmlns:p="http://schemas.openxmlformats.org/presentationml/2006/main">
  <p:tag name="NUM" val="12"/>
</p:tagLst>
</file>

<file path=ppt/tags/tag79.xml><?xml version="1.0" encoding="utf-8"?>
<p:tagLst xmlns:a="http://schemas.openxmlformats.org/drawingml/2006/main" xmlns:r="http://schemas.openxmlformats.org/officeDocument/2006/relationships" xmlns:p="http://schemas.openxmlformats.org/presentationml/2006/main">
  <p:tag name="NUM" val="1"/>
</p:tagLst>
</file>

<file path=ppt/tags/tag8.xml><?xml version="1.0" encoding="utf-8"?>
<p:tagLst xmlns:a="http://schemas.openxmlformats.org/drawingml/2006/main" xmlns:r="http://schemas.openxmlformats.org/officeDocument/2006/relationships" xmlns:p="http://schemas.openxmlformats.org/presentationml/2006/main">
  <p:tag name="NUM" val="4"/>
</p:tagLst>
</file>

<file path=ppt/tags/tag80.xml><?xml version="1.0" encoding="utf-8"?>
<p:tagLst xmlns:a="http://schemas.openxmlformats.org/drawingml/2006/main" xmlns:r="http://schemas.openxmlformats.org/officeDocument/2006/relationships" xmlns:p="http://schemas.openxmlformats.org/presentationml/2006/main">
  <p:tag name="NUM" val="2"/>
</p:tagLst>
</file>

<file path=ppt/tags/tag81.xml><?xml version="1.0" encoding="utf-8"?>
<p:tagLst xmlns:a="http://schemas.openxmlformats.org/drawingml/2006/main" xmlns:r="http://schemas.openxmlformats.org/officeDocument/2006/relationships" xmlns:p="http://schemas.openxmlformats.org/presentationml/2006/main">
  <p:tag name="NUM" val="3"/>
</p:tagLst>
</file>

<file path=ppt/tags/tag82.xml><?xml version="1.0" encoding="utf-8"?>
<p:tagLst xmlns:a="http://schemas.openxmlformats.org/drawingml/2006/main" xmlns:r="http://schemas.openxmlformats.org/officeDocument/2006/relationships" xmlns:p="http://schemas.openxmlformats.org/presentationml/2006/main">
  <p:tag name="NUM" val="4"/>
</p:tagLst>
</file>

<file path=ppt/tags/tag83.xml><?xml version="1.0" encoding="utf-8"?>
<p:tagLst xmlns:a="http://schemas.openxmlformats.org/drawingml/2006/main" xmlns:r="http://schemas.openxmlformats.org/officeDocument/2006/relationships" xmlns:p="http://schemas.openxmlformats.org/presentationml/2006/main">
  <p:tag name="NUM" val="5"/>
</p:tagLst>
</file>

<file path=ppt/tags/tag84.xml><?xml version="1.0" encoding="utf-8"?>
<p:tagLst xmlns:a="http://schemas.openxmlformats.org/drawingml/2006/main" xmlns:r="http://schemas.openxmlformats.org/officeDocument/2006/relationships" xmlns:p="http://schemas.openxmlformats.org/presentationml/2006/main">
  <p:tag name="NUM" val="6"/>
</p:tagLst>
</file>

<file path=ppt/tags/tag85.xml><?xml version="1.0" encoding="utf-8"?>
<p:tagLst xmlns:a="http://schemas.openxmlformats.org/drawingml/2006/main" xmlns:r="http://schemas.openxmlformats.org/officeDocument/2006/relationships" xmlns:p="http://schemas.openxmlformats.org/presentationml/2006/main">
  <p:tag name="NUM" val="7"/>
</p:tagLst>
</file>

<file path=ppt/tags/tag86.xml><?xml version="1.0" encoding="utf-8"?>
<p:tagLst xmlns:a="http://schemas.openxmlformats.org/drawingml/2006/main" xmlns:r="http://schemas.openxmlformats.org/officeDocument/2006/relationships" xmlns:p="http://schemas.openxmlformats.org/presentationml/2006/main">
  <p:tag name="NUM" val="8"/>
</p:tagLst>
</file>

<file path=ppt/tags/tag87.xml><?xml version="1.0" encoding="utf-8"?>
<p:tagLst xmlns:a="http://schemas.openxmlformats.org/drawingml/2006/main" xmlns:r="http://schemas.openxmlformats.org/officeDocument/2006/relationships" xmlns:p="http://schemas.openxmlformats.org/presentationml/2006/main">
  <p:tag name="NUM" val="9"/>
</p:tagLst>
</file>

<file path=ppt/tags/tag88.xml><?xml version="1.0" encoding="utf-8"?>
<p:tagLst xmlns:a="http://schemas.openxmlformats.org/drawingml/2006/main" xmlns:r="http://schemas.openxmlformats.org/officeDocument/2006/relationships" xmlns:p="http://schemas.openxmlformats.org/presentationml/2006/main">
  <p:tag name="NUM" val="10"/>
</p:tagLst>
</file>

<file path=ppt/tags/tag89.xml><?xml version="1.0" encoding="utf-8"?>
<p:tagLst xmlns:a="http://schemas.openxmlformats.org/drawingml/2006/main" xmlns:r="http://schemas.openxmlformats.org/officeDocument/2006/relationships" xmlns:p="http://schemas.openxmlformats.org/presentationml/2006/main">
  <p:tag name="NUM" val="11"/>
</p:tagLst>
</file>

<file path=ppt/tags/tag9.xml><?xml version="1.0" encoding="utf-8"?>
<p:tagLst xmlns:a="http://schemas.openxmlformats.org/drawingml/2006/main" xmlns:r="http://schemas.openxmlformats.org/officeDocument/2006/relationships" xmlns:p="http://schemas.openxmlformats.org/presentationml/2006/main">
  <p:tag name="NUM" val="5"/>
</p:tagLst>
</file>

<file path=ppt/tags/tag90.xml><?xml version="1.0" encoding="utf-8"?>
<p:tagLst xmlns:a="http://schemas.openxmlformats.org/drawingml/2006/main" xmlns:r="http://schemas.openxmlformats.org/officeDocument/2006/relationships" xmlns:p="http://schemas.openxmlformats.org/presentationml/2006/main">
  <p:tag name="NUM" val="12"/>
</p:tagLst>
</file>

<file path=ppt/tags/tag91.xml><?xml version="1.0" encoding="utf-8"?>
<p:tagLst xmlns:a="http://schemas.openxmlformats.org/drawingml/2006/main" xmlns:r="http://schemas.openxmlformats.org/officeDocument/2006/relationships" xmlns:p="http://schemas.openxmlformats.org/presentationml/2006/main">
  <p:tag name="NUM" val="13"/>
</p:tagLst>
</file>

<file path=ppt/tags/tag92.xml><?xml version="1.0" encoding="utf-8"?>
<p:tagLst xmlns:a="http://schemas.openxmlformats.org/drawingml/2006/main" xmlns:r="http://schemas.openxmlformats.org/officeDocument/2006/relationships" xmlns:p="http://schemas.openxmlformats.org/presentationml/2006/main">
  <p:tag name="NUM" val="14"/>
</p:tagLst>
</file>

<file path=ppt/tags/tag93.xml><?xml version="1.0" encoding="utf-8"?>
<p:tagLst xmlns:a="http://schemas.openxmlformats.org/drawingml/2006/main" xmlns:r="http://schemas.openxmlformats.org/officeDocument/2006/relationships" xmlns:p="http://schemas.openxmlformats.org/presentationml/2006/main">
  <p:tag name="NUM" val="15"/>
</p:tagLst>
</file>

<file path=ppt/tags/tag94.xml><?xml version="1.0" encoding="utf-8"?>
<p:tagLst xmlns:a="http://schemas.openxmlformats.org/drawingml/2006/main" xmlns:r="http://schemas.openxmlformats.org/officeDocument/2006/relationships" xmlns:p="http://schemas.openxmlformats.org/presentationml/2006/main">
  <p:tag name="NUM" val="16"/>
</p:tagLst>
</file>

<file path=ppt/tags/tag95.xml><?xml version="1.0" encoding="utf-8"?>
<p:tagLst xmlns:a="http://schemas.openxmlformats.org/drawingml/2006/main" xmlns:r="http://schemas.openxmlformats.org/officeDocument/2006/relationships" xmlns:p="http://schemas.openxmlformats.org/presentationml/2006/main">
  <p:tag name="NUM" val="17"/>
</p:tagLst>
</file>

<file path=ppt/tags/tag96.xml><?xml version="1.0" encoding="utf-8"?>
<p:tagLst xmlns:a="http://schemas.openxmlformats.org/drawingml/2006/main" xmlns:r="http://schemas.openxmlformats.org/officeDocument/2006/relationships" xmlns:p="http://schemas.openxmlformats.org/presentationml/2006/main">
  <p:tag name="NUM" val="18"/>
</p:tagLst>
</file>

<file path=ppt/tags/tag97.xml><?xml version="1.0" encoding="utf-8"?>
<p:tagLst xmlns:a="http://schemas.openxmlformats.org/drawingml/2006/main" xmlns:r="http://schemas.openxmlformats.org/officeDocument/2006/relationships" xmlns:p="http://schemas.openxmlformats.org/presentationml/2006/main">
  <p:tag name="NUM" val="19"/>
</p:tagLst>
</file>

<file path=ppt/tags/tag98.xml><?xml version="1.0" encoding="utf-8"?>
<p:tagLst xmlns:a="http://schemas.openxmlformats.org/drawingml/2006/main" xmlns:r="http://schemas.openxmlformats.org/officeDocument/2006/relationships" xmlns:p="http://schemas.openxmlformats.org/presentationml/2006/main">
  <p:tag name="NUM" val="20"/>
</p:tagLst>
</file>

<file path=ppt/tags/tag99.xml><?xml version="1.0" encoding="utf-8"?>
<p:tagLst xmlns:a="http://schemas.openxmlformats.org/drawingml/2006/main" xmlns:r="http://schemas.openxmlformats.org/officeDocument/2006/relationships" xmlns:p="http://schemas.openxmlformats.org/presentationml/2006/main">
  <p:tag name="NUM" val="21"/>
</p:tagLst>
</file>

<file path=ppt/theme/theme1.xml><?xml version="1.0" encoding="utf-8"?>
<a:theme xmlns:a="http://schemas.openxmlformats.org/drawingml/2006/main" name="PPT16x9_EDSC_Final_FR01">
  <a:themeElements>
    <a:clrScheme name="ESDC_Primary">
      <a:dk1>
        <a:srgbClr val="000000"/>
      </a:dk1>
      <a:lt1>
        <a:sysClr val="window" lastClr="FFFFFF"/>
      </a:lt1>
      <a:dk2>
        <a:srgbClr val="1F497D"/>
      </a:dk2>
      <a:lt2>
        <a:srgbClr val="9EB8C1"/>
      </a:lt2>
      <a:accent1>
        <a:srgbClr val="62B95F"/>
      </a:accent1>
      <a:accent2>
        <a:srgbClr val="E53D51"/>
      </a:accent2>
      <a:accent3>
        <a:srgbClr val="00ADBA"/>
      </a:accent3>
      <a:accent4>
        <a:srgbClr val="FF8D6B"/>
      </a:accent4>
      <a:accent5>
        <a:srgbClr val="5E459C"/>
      </a:accent5>
      <a:accent6>
        <a:srgbClr val="8E469B"/>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PT16x9_EDSC_Final_FR01 [Read-Only]" id="{08F0EC5F-4BB5-4AD0-AFD1-CB795E1F68DF}" vid="{1348E2C3-04CF-4C89-825D-B441657A6E3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2126B225F5EF9546AB64A814EA414F3D" ma:contentTypeVersion="21" ma:contentTypeDescription="Create a new document." ma:contentTypeScope="" ma:versionID="6bd5e7948877d8332476eeec984099e0">
  <xsd:schema xmlns:xsd="http://www.w3.org/2001/XMLSchema" xmlns:xs="http://www.w3.org/2001/XMLSchema" xmlns:p="http://schemas.microsoft.com/office/2006/metadata/properties" xmlns:ns1="http://schemas.microsoft.com/sharepoint/v3" xmlns:ns2="4737b361-35a6-4908-86d4-6df482422a04" xmlns:ns3="bec98ab0-c939-49a1-bdf8-a824b6abe8d9" xmlns:ns4="f76aaf80-9812-406c-9dd3-ccb851cf3a75" targetNamespace="http://schemas.microsoft.com/office/2006/metadata/properties" ma:root="true" ma:fieldsID="1b373ddf2c4718748ec286a862d8f146" ns1:_="" ns2:_="" ns3:_="" ns4:_="">
    <xsd:import namespace="http://schemas.microsoft.com/sharepoint/v3"/>
    <xsd:import namespace="4737b361-35a6-4908-86d4-6df482422a04"/>
    <xsd:import namespace="bec98ab0-c939-49a1-bdf8-a824b6abe8d9"/>
    <xsd:import namespace="f76aaf80-9812-406c-9dd3-ccb851cf3a75"/>
    <xsd:element name="properties">
      <xsd:complexType>
        <xsd:sequence>
          <xsd:element name="documentManagement">
            <xsd:complexType>
              <xsd:all>
                <xsd:element ref="ns1:EMail" minOccurs="0"/>
                <xsd:element ref="ns2:_dlc_DocId" minOccurs="0"/>
                <xsd:element ref="ns2:_dlc_DocIdUrl" minOccurs="0"/>
                <xsd:element ref="ns2:_dlc_DocIdPersistId" minOccurs="0"/>
                <xsd:element ref="ns3:MediaServiceMetadata" minOccurs="0"/>
                <xsd:element ref="ns3:MediaServiceFastMetadata" minOccurs="0"/>
                <xsd:element ref="ns3:MediaServiceObjectDetectorVersions" minOccurs="0"/>
                <xsd:element ref="ns3:lcf76f155ced4ddcb4097134ff3c332f" minOccurs="0"/>
                <xsd:element ref="ns4:TaxCatchAll" minOccurs="0"/>
                <xsd:element ref="ns3:MediaServiceGenerationTime" minOccurs="0"/>
                <xsd:element ref="ns3:MediaServiceEventHashCode" minOccurs="0"/>
                <xsd:element ref="ns2:SharedWithUsers" minOccurs="0"/>
                <xsd:element ref="ns2:SharedWithDetails" minOccurs="0"/>
                <xsd:element ref="ns3:MediaServiceSearchProperties" minOccurs="0"/>
                <xsd:element ref="ns3:MediaServiceOCR" minOccurs="0"/>
                <xsd:element ref="ns3:MediaServiceDateTaken" minOccurs="0"/>
                <xsd:element ref="ns3:MediaLengthInSeconds" minOccurs="0"/>
                <xsd:element ref="ns3:MediaServiceLocation" minOccurs="0"/>
                <xsd:element ref="ns3:Finalis_x00e9_"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EMail" ma:index="0" nillable="true" ma:displayName="E-Mail" ma:internalName="EMail" ma:readOnly="fals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737b361-35a6-4908-86d4-6df482422a04" elementFormDefault="qualified">
    <xsd:import namespace="http://schemas.microsoft.com/office/2006/documentManagement/types"/>
    <xsd:import namespace="http://schemas.microsoft.com/office/infopath/2007/PartnerControls"/>
    <xsd:element name="_dlc_DocId" ma:index="5" nillable="true" ma:displayName="Document ID Value" ma:description="The value of the document ID assigned to this item." ma:indexed="true" ma:internalName="_dlc_DocId" ma:readOnly="true">
      <xsd:simpleType>
        <xsd:restriction base="dms:Text"/>
      </xsd:simpleType>
    </xsd:element>
    <xsd:element name="_dlc_DocIdUrl" ma:index="6"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7" nillable="true" ma:displayName="Persist ID" ma:description="Keep ID on add." ma:hidden="true" ma:internalName="_dlc_DocIdPersistId" ma:readOnly="true">
      <xsd:simpleType>
        <xsd:restriction base="dms:Boolean"/>
      </xsd:simpleType>
    </xsd:element>
    <xsd:element name="SharedWithUsers" ma:index="2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bec98ab0-c939-49a1-bdf8-a824b6abe8d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lcf76f155ced4ddcb4097134ff3c332f" ma:index="16" nillable="true" ma:taxonomy="true" ma:internalName="lcf76f155ced4ddcb4097134ff3c332f" ma:taxonomyFieldName="MediaServiceImageTags" ma:displayName="Image Tags" ma:readOnly="false" ma:fieldId="{5cf76f15-5ced-4ddc-b409-7134ff3c332f}" ma:taxonomyMulti="true" ma:sspId="3fa6f064-5af2-4239-ab23-685642d59544" ma:termSetId="09814cd3-568e-fe90-9814-8d621ff8fb84" ma:anchorId="fba54fb3-c3e1-fe81-a776-ca4b69148c4d" ma:open="true" ma:isKeyword="false">
      <xsd:complexType>
        <xsd:sequence>
          <xsd:element ref="pc:Terms" minOccurs="0" maxOccurs="1"/>
        </xsd:sequence>
      </xsd:complex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SearchProperties" ma:index="22" nillable="true" ma:displayName="MediaServiceSearchProperties" ma:hidden="true" ma:internalName="MediaServiceSearchProperties" ma:readOnly="true">
      <xsd:simpleType>
        <xsd:restriction base="dms:Note"/>
      </xsd:simpleType>
    </xsd:element>
    <xsd:element name="MediaServiceOCR" ma:index="23" nillable="true" ma:displayName="Extracted Text" ma:internalName="MediaServiceOCR" ma:readOnly="true">
      <xsd:simpleType>
        <xsd:restriction base="dms:Note">
          <xsd:maxLength value="255"/>
        </xsd:restriction>
      </xsd:simpleType>
    </xsd:element>
    <xsd:element name="MediaServiceDateTaken" ma:index="24" nillable="true" ma:displayName="MediaServiceDateTaken" ma:hidden="true" ma:indexed="true" ma:internalName="MediaServiceDateTaken" ma:readOnly="true">
      <xsd:simpleType>
        <xsd:restriction base="dms:Text"/>
      </xsd:simpleType>
    </xsd:element>
    <xsd:element name="MediaLengthInSeconds" ma:index="25" nillable="true" ma:displayName="MediaLengthInSeconds" ma:hidden="true" ma:internalName="MediaLengthInSeconds" ma:readOnly="true">
      <xsd:simpleType>
        <xsd:restriction base="dms:Unknown"/>
      </xsd:simpleType>
    </xsd:element>
    <xsd:element name="MediaServiceLocation" ma:index="26" nillable="true" ma:displayName="Location" ma:indexed="true" ma:internalName="MediaServiceLocation" ma:readOnly="true">
      <xsd:simpleType>
        <xsd:restriction base="dms:Text"/>
      </xsd:simpleType>
    </xsd:element>
    <xsd:element name="Finalis_x00e9_" ma:index="27" nillable="true" ma:displayName="Finalisé" ma:default="0" ma:description="État du dossier" ma:format="Dropdown" ma:internalName="Finalis_x00e9_">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f76aaf80-9812-406c-9dd3-ccb851cf3a75" elementFormDefault="qualified">
    <xsd:import namespace="http://schemas.microsoft.com/office/2006/documentManagement/types"/>
    <xsd:import namespace="http://schemas.microsoft.com/office/infopath/2007/PartnerControls"/>
    <xsd:element name="TaxCatchAll" ma:index="17" nillable="true" ma:displayName="Taxonomy Catch All Column" ma:hidden="true" ma:list="{4ace3c91-7c3a-4b80-b801-984d3ae42ca9}" ma:internalName="TaxCatchAll" ma:showField="CatchAllData" ma:web="4737b361-35a6-4908-86d4-6df482422a0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1" ma:displayName="Content Type"/>
        <xsd:element ref="dc:title" minOccurs="0" maxOccurs="1" ma:index="2"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f76aaf80-9812-406c-9dd3-ccb851cf3a75" xsi:nil="true"/>
    <lcf76f155ced4ddcb4097134ff3c332f xmlns="bec98ab0-c939-49a1-bdf8-a824b6abe8d9">
      <Terms xmlns="http://schemas.microsoft.com/office/infopath/2007/PartnerControls"/>
    </lcf76f155ced4ddcb4097134ff3c332f>
    <_dlc_DocId xmlns="4737b361-35a6-4908-86d4-6df482422a04">XPJTHXDMYTKC-1148532594-24300</_dlc_DocId>
    <_dlc_DocIdUrl xmlns="4737b361-35a6-4908-86d4-6df482422a04">
      <Url>https://014gc.sharepoint.com/sites/LO_PartieVII-PartVII_OL/_layouts/15/DocIdRedir.aspx?ID=XPJTHXDMYTKC-1148532594-24300</Url>
      <Description>XPJTHXDMYTKC-1148532594-24300</Description>
    </_dlc_DocIdUrl>
    <Finalis_x00e9_ xmlns="bec98ab0-c939-49a1-bdf8-a824b6abe8d9">false</Finalis_x00e9_>
    <EMail xmlns="http://schemas.microsoft.com/sharepoint/v3" xsi:nil="true"/>
  </documentManagement>
</p:properties>
</file>

<file path=customXml/item4.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Props1.xml><?xml version="1.0" encoding="utf-8"?>
<ds:datastoreItem xmlns:ds="http://schemas.openxmlformats.org/officeDocument/2006/customXml" ds:itemID="{D10DCC43-96D2-4071-8534-0EBA4C9BB045}">
  <ds:schemaRefs>
    <ds:schemaRef ds:uri="http://schemas.microsoft.com/sharepoint/v3/contenttype/forms"/>
  </ds:schemaRefs>
</ds:datastoreItem>
</file>

<file path=customXml/itemProps2.xml><?xml version="1.0" encoding="utf-8"?>
<ds:datastoreItem xmlns:ds="http://schemas.openxmlformats.org/officeDocument/2006/customXml" ds:itemID="{505BF601-253A-46AB-A283-EDFD331BC1B0}"/>
</file>

<file path=customXml/itemProps3.xml><?xml version="1.0" encoding="utf-8"?>
<ds:datastoreItem xmlns:ds="http://schemas.openxmlformats.org/officeDocument/2006/customXml" ds:itemID="{8B1CCB13-E88E-4D78-B6BB-78464AAA2E1D}">
  <ds:schemaRefs>
    <ds:schemaRef ds:uri="http://schemas.microsoft.com/office/2006/metadata/properties"/>
    <ds:schemaRef ds:uri="7ecd5b4d-3e8c-4e6d-b088-978d4cfbfa5a"/>
    <ds:schemaRef ds:uri="http://schemas.microsoft.com/office/2006/documentManagement/types"/>
    <ds:schemaRef ds:uri="http://purl.org/dc/elements/1.1/"/>
    <ds:schemaRef ds:uri="http://schemas.microsoft.com/office/infopath/2007/PartnerControls"/>
    <ds:schemaRef ds:uri="http://schemas.openxmlformats.org/package/2006/metadata/core-properties"/>
    <ds:schemaRef ds:uri="http://www.w3.org/XML/1998/namespace"/>
    <ds:schemaRef ds:uri="http://purl.org/dc/dcmitype/"/>
    <ds:schemaRef ds:uri="http://purl.org/dc/terms/"/>
    <ds:schemaRef ds:uri="f76aaf80-9812-406c-9dd3-ccb851cf3a75"/>
    <ds:schemaRef ds:uri="420942e1-70d5-463c-ac4d-13ab10912fba"/>
    <ds:schemaRef ds:uri="http://schemas.microsoft.com/sharepoint/v3"/>
  </ds:schemaRefs>
</ds:datastoreItem>
</file>

<file path=customXml/itemProps4.xml><?xml version="1.0" encoding="utf-8"?>
<ds:datastoreItem xmlns:ds="http://schemas.openxmlformats.org/officeDocument/2006/customXml" ds:itemID="{D3124EBA-4640-48E1-AEB3-93873B146D50}">
  <ds:schemaRefs>
    <ds:schemaRef ds:uri="http://schemas.microsoft.com/sharepoint/events"/>
  </ds:schemaRefs>
</ds:datastoreItem>
</file>

<file path=docMetadata/LabelInfo.xml><?xml version="1.0" encoding="utf-8"?>
<clbl:labelList xmlns:clbl="http://schemas.microsoft.com/office/2020/mipLabelMetadata">
  <clbl:label id="{9ed55846-8a81-4246-acd8-b1a01abfc0d1}" enabled="0" method="" siteId="{9ed55846-8a81-4246-acd8-b1a01abfc0d1}" removed="1"/>
</clbl:labelList>
</file>

<file path=docProps/app.xml><?xml version="1.0" encoding="utf-8"?>
<Properties xmlns="http://schemas.openxmlformats.org/officeDocument/2006/extended-properties" xmlns:vt="http://schemas.openxmlformats.org/officeDocument/2006/docPropsVTypes">
  <Template>Rose_EDSC_Final_FR_legal</Template>
  <TotalTime>360</TotalTime>
  <Words>7617</Words>
  <Application>Microsoft Office PowerPoint</Application>
  <PresentationFormat>On-screen Show (16:9)</PresentationFormat>
  <Paragraphs>457</Paragraphs>
  <Slides>32</Slides>
  <Notes>18</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32</vt:i4>
      </vt:variant>
    </vt:vector>
  </HeadingPairs>
  <TitlesOfParts>
    <vt:vector size="44" baseType="lpstr">
      <vt:lpstr>Aptos</vt:lpstr>
      <vt:lpstr>Arial</vt:lpstr>
      <vt:lpstr>Arial,Sans-Serif</vt:lpstr>
      <vt:lpstr>Calibri</vt:lpstr>
      <vt:lpstr>Century Gothic</vt:lpstr>
      <vt:lpstr>Courier New</vt:lpstr>
      <vt:lpstr>Courier New,monospace</vt:lpstr>
      <vt:lpstr>Segoe UI</vt:lpstr>
      <vt:lpstr>Times New Roman</vt:lpstr>
      <vt:lpstr>Wingdings</vt:lpstr>
      <vt:lpstr>Wingdings,Sans-Serif</vt:lpstr>
      <vt:lpstr>PPT16x9_EDSC_Final_FR01</vt:lpstr>
      <vt:lpstr>  </vt:lpstr>
      <vt:lpstr> Aperçu</vt:lpstr>
      <vt:lpstr>PowerPoint Presentation</vt:lpstr>
      <vt:lpstr>Le Canada connaît une pénurie de main-d’œuvre qui devrait se poursuivre de moyen à long terme</vt:lpstr>
      <vt:lpstr>Outre les quatre mégatendances qui remodèlent l’économie et exercent une pression sur le marché du travail, le Canada est également confronté à une série de problèmes internes.</vt:lpstr>
      <vt:lpstr>Les gens ont besoin d’un niveau d’études plus élevé et d’un éventail de compétences plus large pour réussir sur le marché du travail d’aujourd’hui et de demain.</vt:lpstr>
      <vt:lpstr>PowerPoint Presentation</vt:lpstr>
      <vt:lpstr> Quelle est la définition d’un « adulte » et d’un « apprenant adulte »?</vt:lpstr>
      <vt:lpstr>Qu’est-ce que l’apprentissage et la formation des adultes?</vt:lpstr>
      <vt:lpstr>Qui sont les principaux intervenants du milieu de l’apprentissage et de la formation des adultes?</vt:lpstr>
      <vt:lpstr>PowerPoint Presentation</vt:lpstr>
      <vt:lpstr>PowerPoint Presentation</vt:lpstr>
      <vt:lpstr>Pourquoi l’apprentissage et la formation des adultes sont-ils importants?</vt:lpstr>
      <vt:lpstr>Pourquoi l’apprentissage et la formation des adultes sont-ils importants? (suite)</vt:lpstr>
      <vt:lpstr>PowerPoint Presentation</vt:lpstr>
      <vt:lpstr>PowerPoint Presentation</vt:lpstr>
      <vt:lpstr>PowerPoint Presentation</vt:lpstr>
      <vt:lpstr>PowerPoint Presentation</vt:lpstr>
      <vt:lpstr>De nombreux adultes canadiens ne participent pas à l’apprentissage et à la formation.</vt:lpstr>
      <vt:lpstr>La participation aux études postsecondaires est relativement faible chez les apprenants adultes.</vt:lpstr>
      <vt:lpstr>Le soutien des employeurs joue un rôle clé dans l’apprentissage et la formation des adultes</vt:lpstr>
      <vt:lpstr>Les résultats de divers sondages offrent un aperçu des investissements dans la formation parrainée par les employeurs au cours de la dernière décennie :​ </vt:lpstr>
      <vt:lpstr>PowerPoint Presentation</vt:lpstr>
      <vt:lpstr>Les personnes peuvent être confrontées à divers obstacles qui peuvent avoir une incidence sur leur participation et leur volonté de suivre une formation. </vt:lpstr>
      <vt:lpstr>Les adultes dont le niveau d’éducation ou les compétences étaient moins élevés étaient moins susceptibles de participer à des activités d’apprentissage des adultes.</vt:lpstr>
      <vt:lpstr>Les personnes plus âgées sont moins susceptibles que les plus jeunes de participer à des formations.</vt:lpstr>
      <vt:lpstr>Les immigrants participaient davantage à l’apprentissage des adultes que les personnes nées au Canada.</vt:lpstr>
      <vt:lpstr>PowerPoint Presentation</vt:lpstr>
      <vt:lpstr>PowerPoint Presentation</vt:lpstr>
      <vt:lpstr>Annexe A</vt:lpstr>
      <vt:lpstr>Annexe B</vt:lpstr>
      <vt:lpstr>Caractéristiques des adultes qui participent à l’apprentissage ou à la formation</vt:lpstr>
    </vt:vector>
  </TitlesOfParts>
  <Company>Gouvernement du Canada - Government of Canada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Vaillant, Karine K [NC]</dc:creator>
  <cp:lastModifiedBy>Vaillant, Karine K [NC]</cp:lastModifiedBy>
  <cp:revision>12</cp:revision>
  <dcterms:created xsi:type="dcterms:W3CDTF">2025-11-03T19:46:57Z</dcterms:created>
  <dcterms:modified xsi:type="dcterms:W3CDTF">2025-11-06T16:29:27Z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temRetentionFormula">
    <vt:lpwstr/>
  </property>
  <property fmtid="{D5CDD505-2E9C-101B-9397-08002B2CF9AE}" pid="3" name="_dlc_policyId">
    <vt:lpwstr/>
  </property>
  <property fmtid="{D5CDD505-2E9C-101B-9397-08002B2CF9AE}" pid="4" name="ContentTypeId">
    <vt:lpwstr>0x0101002126B225F5EF9546AB64A814EA414F3D</vt:lpwstr>
  </property>
  <property fmtid="{D5CDD505-2E9C-101B-9397-08002B2CF9AE}" pid="5" name="WorkflowChangePath">
    <vt:lpwstr>7ab30019-3554-4919-b6f6-c90dc74a1bdf,5;</vt:lpwstr>
  </property>
  <property fmtid="{D5CDD505-2E9C-101B-9397-08002B2CF9AE}" pid="6" name="_dlc_DocIdItemGuid">
    <vt:lpwstr>8aabab2d-97b6-4c91-83ad-c70d6253a51b</vt:lpwstr>
  </property>
  <property fmtid="{D5CDD505-2E9C-101B-9397-08002B2CF9AE}" pid="7" name="MediaServiceImageTags">
    <vt:lpwstr/>
  </property>
  <property fmtid="{D5CDD505-2E9C-101B-9397-08002B2CF9AE}" pid="8" name="MSIP_Label_834ed4f5-eae4-40c7-82be-b1cdf720a1b9_Enabled">
    <vt:lpwstr>true</vt:lpwstr>
  </property>
  <property fmtid="{D5CDD505-2E9C-101B-9397-08002B2CF9AE}" pid="9" name="MSIP_Label_834ed4f5-eae4-40c7-82be-b1cdf720a1b9_SetDate">
    <vt:lpwstr>2025-11-06T13:40:19Z</vt:lpwstr>
  </property>
  <property fmtid="{D5CDD505-2E9C-101B-9397-08002B2CF9AE}" pid="10" name="MSIP_Label_834ed4f5-eae4-40c7-82be-b1cdf720a1b9_Method">
    <vt:lpwstr>Standard</vt:lpwstr>
  </property>
  <property fmtid="{D5CDD505-2E9C-101B-9397-08002B2CF9AE}" pid="11" name="MSIP_Label_834ed4f5-eae4-40c7-82be-b1cdf720a1b9_Name">
    <vt:lpwstr>Unclassified - Non classifié</vt:lpwstr>
  </property>
  <property fmtid="{D5CDD505-2E9C-101B-9397-08002B2CF9AE}" pid="12" name="MSIP_Label_834ed4f5-eae4-40c7-82be-b1cdf720a1b9_SiteId">
    <vt:lpwstr>e0d54a3c-7bbe-4a64-9d46-f9f84a41c833</vt:lpwstr>
  </property>
  <property fmtid="{D5CDD505-2E9C-101B-9397-08002B2CF9AE}" pid="13" name="MSIP_Label_834ed4f5-eae4-40c7-82be-b1cdf720a1b9_ActionId">
    <vt:lpwstr>d9a20c36-b38c-4fff-8bb3-3c5fcd3d03b3</vt:lpwstr>
  </property>
  <property fmtid="{D5CDD505-2E9C-101B-9397-08002B2CF9AE}" pid="14" name="MSIP_Label_834ed4f5-eae4-40c7-82be-b1cdf720a1b9_ContentBits">
    <vt:lpwstr>0</vt:lpwstr>
  </property>
  <property fmtid="{D5CDD505-2E9C-101B-9397-08002B2CF9AE}" pid="15" name="MSIP_Label_834ed4f5-eae4-40c7-82be-b1cdf720a1b9_Tag">
    <vt:lpwstr>10, 3, 0, 1</vt:lpwstr>
  </property>
  <property fmtid="{D5CDD505-2E9C-101B-9397-08002B2CF9AE}" pid="17" name="_NewReviewCycle">
    <vt:lpwstr/>
  </property>
</Properties>
</file>